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ção Padrão" id="{44345161-E148-431A-8CE3-97D428AA7D36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CACAC0D-1A85-40F1-9612-AC6C1F538430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EB3C6DC-76C5-4A2D-BAF2-4F19D6A4D3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389098" y="464058"/>
            <a:ext cx="3431374" cy="2820926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3"/>
                </a:solidFill>
              </a:rPr>
              <a:t>Encontro de saberes na </a:t>
            </a:r>
            <a:r>
              <a:rPr lang="pt-BR" dirty="0" err="1" smtClean="0">
                <a:solidFill>
                  <a:schemeClr val="accent3"/>
                </a:solidFill>
              </a:rPr>
              <a:t>uff</a:t>
            </a:r>
            <a:r>
              <a:rPr lang="pt-BR" dirty="0" smtClean="0">
                <a:solidFill>
                  <a:schemeClr val="accent3"/>
                </a:solidFill>
              </a:rPr>
              <a:t/>
            </a:r>
            <a:br>
              <a:rPr lang="pt-BR" dirty="0" smtClean="0">
                <a:solidFill>
                  <a:schemeClr val="accent3"/>
                </a:solidFill>
              </a:rPr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half" idx="2"/>
          </p:nvPr>
        </p:nvSpPr>
        <p:spPr>
          <a:xfrm>
            <a:off x="5389098" y="2420888"/>
            <a:ext cx="3429000" cy="3973054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>
              <a:solidFill>
                <a:schemeClr val="accent3"/>
              </a:solidFill>
            </a:endParaRPr>
          </a:p>
          <a:p>
            <a:endParaRPr lang="pt-BR" dirty="0">
              <a:solidFill>
                <a:schemeClr val="accent3"/>
              </a:solidFill>
            </a:endParaRPr>
          </a:p>
          <a:p>
            <a:endParaRPr lang="pt-BR" dirty="0" smtClean="0">
              <a:solidFill>
                <a:schemeClr val="accent3"/>
              </a:solidFill>
            </a:endParaRPr>
          </a:p>
          <a:p>
            <a:r>
              <a:rPr lang="pt-BR" b="1" dirty="0" smtClean="0">
                <a:solidFill>
                  <a:schemeClr val="accent3"/>
                </a:solidFill>
              </a:rPr>
              <a:t>DISCIPLINA TEORIAS CONTEMPORÂNEAS DA SUBJETIVIDADE III </a:t>
            </a:r>
          </a:p>
          <a:p>
            <a:endParaRPr lang="pt-BR" b="1" dirty="0">
              <a:solidFill>
                <a:schemeClr val="accent3"/>
              </a:solidFill>
            </a:endParaRPr>
          </a:p>
          <a:p>
            <a:r>
              <a:rPr lang="pt-BR" b="1" dirty="0" smtClean="0">
                <a:solidFill>
                  <a:schemeClr val="accent3"/>
                </a:solidFill>
              </a:rPr>
              <a:t>OPTATIVA/ELETIVA PARA ALUNOS DE GRADUAÇÃO </a:t>
            </a:r>
          </a:p>
          <a:p>
            <a:r>
              <a:rPr lang="pt-BR" b="1" dirty="0" smtClean="0">
                <a:solidFill>
                  <a:schemeClr val="accent3"/>
                </a:solidFill>
              </a:rPr>
              <a:t>(VAGAS LIMITADAS)</a:t>
            </a:r>
            <a:endParaRPr lang="pt-BR" b="1" dirty="0">
              <a:solidFill>
                <a:schemeClr val="accent3"/>
              </a:solidFill>
            </a:endParaRPr>
          </a:p>
          <a:p>
            <a:endParaRPr lang="pt-BR" b="1" dirty="0" smtClean="0">
              <a:solidFill>
                <a:schemeClr val="accent3"/>
              </a:solidFill>
            </a:endParaRPr>
          </a:p>
          <a:p>
            <a:r>
              <a:rPr lang="pt-BR" b="1" dirty="0" smtClean="0">
                <a:solidFill>
                  <a:schemeClr val="accent3"/>
                </a:solidFill>
              </a:rPr>
              <a:t>AULAS E INSCRIÇÃO PRESENCIAL:</a:t>
            </a:r>
            <a:endParaRPr lang="pt-BR" b="1" dirty="0">
              <a:solidFill>
                <a:schemeClr val="accent3"/>
              </a:solidFill>
            </a:endParaRPr>
          </a:p>
          <a:p>
            <a:r>
              <a:rPr lang="pt-BR" b="1" dirty="0" smtClean="0">
                <a:solidFill>
                  <a:schemeClr val="accent3"/>
                </a:solidFill>
              </a:rPr>
              <a:t>CAMPUS DO GRAGOATÁ</a:t>
            </a:r>
          </a:p>
          <a:p>
            <a:r>
              <a:rPr lang="pt-BR" b="1" dirty="0" smtClean="0">
                <a:solidFill>
                  <a:schemeClr val="accent3"/>
                </a:solidFill>
              </a:rPr>
              <a:t>BLOCO P / SALA 308</a:t>
            </a:r>
          </a:p>
          <a:p>
            <a:r>
              <a:rPr lang="pt-BR" b="1" dirty="0" smtClean="0">
                <a:solidFill>
                  <a:schemeClr val="accent3"/>
                </a:solidFill>
              </a:rPr>
              <a:t>SEXTA-FEIRA, DE 14 A 18</a:t>
            </a:r>
            <a:endParaRPr lang="pt-BR" b="1" dirty="0">
              <a:solidFill>
                <a:schemeClr val="accent3"/>
              </a:solidFill>
            </a:endParaRPr>
          </a:p>
        </p:txBody>
      </p:sp>
      <p:sp>
        <p:nvSpPr>
          <p:cNvPr id="6" name="Espaço Reservado para Imagem 5"/>
          <p:cNvSpPr>
            <a:spLocks noGrp="1"/>
          </p:cNvSpPr>
          <p:nvPr>
            <p:ph type="pic" idx="1"/>
          </p:nvPr>
        </p:nvSpPr>
        <p:spPr/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464058"/>
            <a:ext cx="4032448" cy="592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2696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</TotalTime>
  <Words>39</Words>
  <Application>Microsoft Office PowerPoint</Application>
  <PresentationFormat>Apresentação na tela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Opulento</vt:lpstr>
      <vt:lpstr>Encontro de saberes na uff   </vt:lpstr>
    </vt:vector>
  </TitlesOfParts>
  <Company>LG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Viviana</dc:creator>
  <cp:lastModifiedBy>nelma</cp:lastModifiedBy>
  <cp:revision>8</cp:revision>
  <dcterms:created xsi:type="dcterms:W3CDTF">2017-03-23T13:34:21Z</dcterms:created>
  <dcterms:modified xsi:type="dcterms:W3CDTF">2017-03-23T19:24:10Z</dcterms:modified>
</cp:coreProperties>
</file>