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</p:sldMasterIdLst>
  <p:notesMasterIdLst>
    <p:notesMasterId r:id="rId6"/>
  </p:notesMasterIdLst>
  <p:sldIdLst>
    <p:sldId id="256" r:id="rId3"/>
    <p:sldId id="264" r:id="rId4"/>
    <p:sldId id="290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9" roundtripDataSignature="AMtx7mjDhTlo7b0tiyv0jfhNXf7U3vBouA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aryss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9" Type="http://customschemas.google.com/relationships/presentationmetadata" Target="metadata"/><Relationship Id="rId3" Type="http://schemas.openxmlformats.org/officeDocument/2006/relationships/slide" Target="slides/slide1.xml"/><Relationship Id="rId4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40" Type="http://schemas.openxmlformats.org/officeDocument/2006/relationships/commentAuthors" Target="commentAuthors.xml"/><Relationship Id="rId5" Type="http://schemas.openxmlformats.org/officeDocument/2006/relationships/slide" Target="slides/slide3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78" name="Google Shape;17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9656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Slide de Título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7291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Título e Conteúdo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1203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Duas Partes de Conteúdo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3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3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3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28180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Cabeçalho da Seção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4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4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02209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Comparação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4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4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4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4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42703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Somente Título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4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094151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Em Branco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82129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Conteúdo com Legenda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4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4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130676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Imagem com Legenda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4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4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4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4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4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34979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Título e Texto Vertical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4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4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4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58538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4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4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Texto e Título Vertical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4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4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81101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4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4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4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4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4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4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4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4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4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4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4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4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4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4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4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4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4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0885705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2254" y="471116"/>
            <a:ext cx="958850" cy="108902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89" name="Google Shape;89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547028" y="852880"/>
            <a:ext cx="1852613" cy="50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90" name="Google Shape;90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21991" y="899061"/>
            <a:ext cx="1431925" cy="48577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91" name="Google Shape;91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193544" y="852880"/>
            <a:ext cx="3037159" cy="5319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pic>
      <p:sp>
        <p:nvSpPr>
          <p:cNvPr id="92" name="Google Shape;92;p1"/>
          <p:cNvSpPr/>
          <p:nvPr/>
        </p:nvSpPr>
        <p:spPr>
          <a:xfrm>
            <a:off x="3048000" y="1705627"/>
            <a:ext cx="6201732" cy="2308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Universidade Federal Fluminense</a:t>
            </a:r>
            <a:br>
              <a:rPr lang="pt-BR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BR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Pró-reitoria de Gestão de Pessoas </a:t>
            </a:r>
            <a:br>
              <a:rPr lang="pt-BR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BR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Coordenação de Pessoal Técnico-Administrativo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Divisão de Gestão de Desempenho</a:t>
            </a: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0" y="2"/>
            <a:ext cx="12192000" cy="3602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 rot="5400000">
            <a:off x="-3238501" y="3238498"/>
            <a:ext cx="6858002" cy="3810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 rot="5400000">
            <a:off x="8581010" y="3238500"/>
            <a:ext cx="6840980" cy="3810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1441679" y="4394702"/>
            <a:ext cx="9346971" cy="1422056"/>
          </a:xfrm>
          <a:prstGeom prst="rect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2222614" y="4613764"/>
            <a:ext cx="7746771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pt-BR" sz="3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 das Análises das Avaliações de Desempenho - 2019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0" y="6518973"/>
            <a:ext cx="12192000" cy="3602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180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091829"/>
            <a:ext cx="4389120" cy="3766171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p9"/>
          <p:cNvSpPr/>
          <p:nvPr/>
        </p:nvSpPr>
        <p:spPr>
          <a:xfrm>
            <a:off x="0" y="-424"/>
            <a:ext cx="12192000" cy="1059986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9"/>
          <p:cNvSpPr txBox="1">
            <a:spLocks noGrp="1"/>
          </p:cNvSpPr>
          <p:nvPr>
            <p:ph type="title"/>
          </p:nvPr>
        </p:nvSpPr>
        <p:spPr>
          <a:xfrm>
            <a:off x="64008" y="34407"/>
            <a:ext cx="12127992" cy="9773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pt-BR" sz="2916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2970" b="1" dirty="0">
                <a:latin typeface="Calibri"/>
                <a:ea typeface="Calibri"/>
                <a:cs typeface="Calibri"/>
                <a:sym typeface="Calibri"/>
              </a:rPr>
              <a:t>Não deixe de preencher os campos da Avaliação de Desempenho! </a:t>
            </a:r>
            <a:br>
              <a:rPr lang="pt-BR" sz="297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pt-BR" sz="2970" b="1" dirty="0">
                <a:latin typeface="Calibri"/>
                <a:ea typeface="Calibri"/>
                <a:cs typeface="Calibri"/>
                <a:sym typeface="Calibri"/>
              </a:rPr>
              <a:t>Aqui sua opinião vale muito!!!                                      </a:t>
            </a:r>
            <a:endParaRPr sz="2970" dirty="0"/>
          </a:p>
        </p:txBody>
      </p:sp>
      <p:sp>
        <p:nvSpPr>
          <p:cNvPr id="183" name="Google Shape;183;p9"/>
          <p:cNvSpPr/>
          <p:nvPr/>
        </p:nvSpPr>
        <p:spPr>
          <a:xfrm>
            <a:off x="4389120" y="1249344"/>
            <a:ext cx="3383280" cy="1697713"/>
          </a:xfrm>
          <a:prstGeom prst="foldedCorner">
            <a:avLst>
              <a:gd name="adj" fmla="val 16667"/>
            </a:avLst>
          </a:prstGeom>
          <a:solidFill>
            <a:srgbClr val="FFF2CC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Dentre as 66,3% das chefias que apresentaram um ou mais tipos de dificuldades, 32,1% não apresentaram as soluções correspondentes.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9"/>
          <p:cNvSpPr/>
          <p:nvPr/>
        </p:nvSpPr>
        <p:spPr>
          <a:xfrm>
            <a:off x="8319741" y="1249345"/>
            <a:ext cx="3303300" cy="1652700"/>
          </a:xfrm>
          <a:prstGeom prst="foldedCorner">
            <a:avLst>
              <a:gd name="adj" fmla="val 16667"/>
            </a:avLst>
          </a:prstGeom>
          <a:solidFill>
            <a:srgbClr val="FFF2CC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Dentre os 64,2% dos servidores que apresentaram um ou mais tipos de dificuldades, 50,8% não apresentaram o respectivo impacto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9"/>
          <p:cNvSpPr/>
          <p:nvPr/>
        </p:nvSpPr>
        <p:spPr>
          <a:xfrm>
            <a:off x="329024" y="1226839"/>
            <a:ext cx="3259766" cy="1697713"/>
          </a:xfrm>
          <a:prstGeom prst="foldedCorner">
            <a:avLst>
              <a:gd name="adj" fmla="val 16667"/>
            </a:avLst>
          </a:prstGeom>
          <a:solidFill>
            <a:srgbClr val="FFF2CC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Você sabia que preencher o campo de dificuldades contribui para o levantamento dos desafios enfrentados no ambiente e nos processos de trabalho?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9"/>
          <p:cNvSpPr/>
          <p:nvPr/>
        </p:nvSpPr>
        <p:spPr>
          <a:xfrm rot="21346373">
            <a:off x="5522407" y="5304517"/>
            <a:ext cx="4527507" cy="1215142"/>
          </a:xfrm>
          <a:prstGeom prst="foldedCorner">
            <a:avLst>
              <a:gd name="adj" fmla="val 16667"/>
            </a:avLst>
          </a:prstGeom>
          <a:solidFill>
            <a:srgbClr val="FFF2CC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Lembre-se! Suas respostas podem subsidiar a elaboração de políticas de gestão de pessoas, podendo influenciar outras políticas institucionais da Universidade.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95442DC6-54AC-4A5E-840A-E3FEFF6FC054}"/>
              </a:ext>
            </a:extLst>
          </p:cNvPr>
          <p:cNvSpPr/>
          <p:nvPr/>
        </p:nvSpPr>
        <p:spPr>
          <a:xfrm>
            <a:off x="4389120" y="3256172"/>
            <a:ext cx="723392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 ausência de respostas afeta a qualidade dos dados, já que reduz tanto a possibilidade de se conhecer e analisar o modo como a gestão enfrenta e soluciona os problemas ocorridos, quanto a oportunidade de expor a forma como as dificuldades impactam no desenvolvimento do trabalho. Ambos desfavorecem uma melhor avaliação dos métodos e recursos adotados pela Universidade, em questões dessas naturezas.</a:t>
            </a: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3" name="Google Shape;173;p8">
            <a:extLst>
              <a:ext uri="{FF2B5EF4-FFF2-40B4-BE49-F238E27FC236}">
                <a16:creationId xmlns:a16="http://schemas.microsoft.com/office/drawing/2014/main" id="{6D1C5DE9-3962-4CC4-83B7-F764874782EE}"/>
              </a:ext>
            </a:extLst>
          </p:cNvPr>
          <p:cNvSpPr/>
          <p:nvPr/>
        </p:nvSpPr>
        <p:spPr>
          <a:xfrm>
            <a:off x="4389120" y="3256173"/>
            <a:ext cx="7233921" cy="1754326"/>
          </a:xfrm>
          <a:prstGeom prst="rect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"/>
          <p:cNvSpPr/>
          <p:nvPr/>
        </p:nvSpPr>
        <p:spPr>
          <a:xfrm>
            <a:off x="0" y="2"/>
            <a:ext cx="12192000" cy="3602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 rot="5400000">
            <a:off x="-3238501" y="3238498"/>
            <a:ext cx="6858002" cy="3810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 rot="5400000">
            <a:off x="8581010" y="3238500"/>
            <a:ext cx="6840980" cy="3810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0" y="6518973"/>
            <a:ext cx="12192000" cy="3602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C587E7C0-9AE0-4CD8-8FD5-8B73A5FF793D}"/>
              </a:ext>
            </a:extLst>
          </p:cNvPr>
          <p:cNvSpPr/>
          <p:nvPr/>
        </p:nvSpPr>
        <p:spPr>
          <a:xfrm>
            <a:off x="6342204" y="1351166"/>
            <a:ext cx="501874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dirty="0">
                <a:latin typeface="Calibri" panose="020F0502020204030204" pitchFamily="34" charset="0"/>
                <a:cs typeface="Calibri" panose="020F0502020204030204" pitchFamily="34" charset="0"/>
              </a:rPr>
              <a:t>Esses dados são o resultado da compilação das análises das Avaliações de Desempenho de 2019, a partir das informações prestadas nos formulários pelos servidores e suas chefias. </a:t>
            </a:r>
          </a:p>
        </p:txBody>
      </p:sp>
      <p:pic>
        <p:nvPicPr>
          <p:cNvPr id="16" name="Google Shape;99;p1" descr="LOGO_AVALIACAO DE DESEMPENHO_TESTE.png">
            <a:extLst>
              <a:ext uri="{FF2B5EF4-FFF2-40B4-BE49-F238E27FC236}">
                <a16:creationId xmlns:a16="http://schemas.microsoft.com/office/drawing/2014/main" id="{14E5CF90-7F02-46D2-B9F1-C97D4FB9ECF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6764" y="1547542"/>
            <a:ext cx="5179236" cy="3607394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06;p2">
            <a:extLst>
              <a:ext uri="{FF2B5EF4-FFF2-40B4-BE49-F238E27FC236}">
                <a16:creationId xmlns:a16="http://schemas.microsoft.com/office/drawing/2014/main" id="{E61A82FA-97FA-4502-BF79-C80DACFFD7B4}"/>
              </a:ext>
            </a:extLst>
          </p:cNvPr>
          <p:cNvSpPr/>
          <p:nvPr/>
        </p:nvSpPr>
        <p:spPr>
          <a:xfrm rot="21063595">
            <a:off x="6973781" y="4381857"/>
            <a:ext cx="4293409" cy="1269711"/>
          </a:xfrm>
          <a:prstGeom prst="bevel">
            <a:avLst>
              <a:gd name="adj" fmla="val 12500"/>
            </a:avLst>
          </a:prstGeom>
          <a:solidFill>
            <a:schemeClr val="lt1"/>
          </a:solidFill>
          <a:ln w="38100" cap="flat" cmpd="sng">
            <a:solidFill>
              <a:srgbClr val="F06646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3ED2B9C2-30AE-42A3-866C-C0BBE3C3192E}"/>
              </a:ext>
            </a:extLst>
          </p:cNvPr>
          <p:cNvSpPr txBox="1"/>
          <p:nvPr/>
        </p:nvSpPr>
        <p:spPr>
          <a:xfrm rot="21050676">
            <a:off x="7022233" y="4660019"/>
            <a:ext cx="4288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Calibri" panose="020F0502020204030204" pitchFamily="34" charset="0"/>
                <a:cs typeface="Calibri" panose="020F0502020204030204" pitchFamily="34" charset="0"/>
              </a:rPr>
              <a:t>Fiquem por dentro dos próximos informativos da DGD!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6106C0D8-757F-4B3D-9AA8-2A4611430D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32545">
            <a:off x="8369865" y="3328138"/>
            <a:ext cx="921066" cy="92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4140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243</Words>
  <Application>Microsoft Office PowerPoint</Application>
  <PresentationFormat>Widescreen</PresentationFormat>
  <Paragraphs>17</Paragraphs>
  <Slides>3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Tema do Office</vt:lpstr>
      <vt:lpstr>1_Tema do Office</vt:lpstr>
      <vt:lpstr>Apresentação do PowerPoint</vt:lpstr>
      <vt:lpstr> Não deixe de preencher os campos da Avaliação de Desempenho!  Aqui sua opinião vale muito!!!                                      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Louise Cordeiro</dc:creator>
  <cp:lastModifiedBy>Laryssa</cp:lastModifiedBy>
  <cp:revision>133</cp:revision>
  <dcterms:created xsi:type="dcterms:W3CDTF">2020-03-16T18:32:11Z</dcterms:created>
  <dcterms:modified xsi:type="dcterms:W3CDTF">2020-09-21T20:56:08Z</dcterms:modified>
</cp:coreProperties>
</file>