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1" r:id="rId4"/>
    <p:sldId id="262" r:id="rId5"/>
    <p:sldId id="29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jDhTlo7b0tiyv0jfhNXf7U3vBou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ys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>
              <a:solidFill>
                <a:srgbClr val="FF0000"/>
              </a:solidFill>
            </a:endParaRPr>
          </a:p>
        </p:txBody>
      </p:sp>
      <p:sp>
        <p:nvSpPr>
          <p:cNvPr id="146" name="Google Shape;1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56" name="Google Shape;15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65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Título e Conteúd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691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254" y="471116"/>
            <a:ext cx="958850" cy="10890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7028" y="852880"/>
            <a:ext cx="1852613" cy="5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1991" y="899061"/>
            <a:ext cx="1431925" cy="485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93544" y="852880"/>
            <a:ext cx="3037159" cy="5319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3048000" y="1705627"/>
            <a:ext cx="620173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Fluminense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Pró-reitoria de Gestão de Pessoas 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Coordenação de Pessoal Técnico-Administrativo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Divisão de Gestão de Desempenho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441679" y="4394702"/>
            <a:ext cx="9346971" cy="142205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222614" y="4613764"/>
            <a:ext cx="7746771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 das Análises das Avaliações de Desempenho - 2019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/>
          <p:nvPr/>
        </p:nvSpPr>
        <p:spPr>
          <a:xfrm>
            <a:off x="0" y="1"/>
            <a:ext cx="12192000" cy="1407773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 txBox="1"/>
          <p:nvPr/>
        </p:nvSpPr>
        <p:spPr>
          <a:xfrm>
            <a:off x="85725" y="76415"/>
            <a:ext cx="1176337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que forma os servidores técnico-administrativos contribuíram para o desenvolvimento do trabalho em 2019?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58267" y="3573441"/>
            <a:ext cx="2335054" cy="23350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6" name="Google Shape;136;p5"/>
          <p:cNvGrpSpPr/>
          <p:nvPr/>
        </p:nvGrpSpPr>
        <p:grpSpPr>
          <a:xfrm>
            <a:off x="238122" y="1666336"/>
            <a:ext cx="11715750" cy="905889"/>
            <a:chOff x="734481" y="1173391"/>
            <a:chExt cx="3767138" cy="3025483"/>
          </a:xfrm>
        </p:grpSpPr>
        <p:sp>
          <p:nvSpPr>
            <p:cNvPr id="137" name="Google Shape;137;p5"/>
            <p:cNvSpPr txBox="1"/>
            <p:nvPr/>
          </p:nvSpPr>
          <p:spPr>
            <a:xfrm>
              <a:off x="734481" y="1326511"/>
              <a:ext cx="3733448" cy="19148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lang="pt-BR" sz="21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Eficiência/eficácia foram as competências comportamentais que mais se destacaram entre os servidores da UFF, com 41,5%, segundo as respostas das chefias nos formulários de Avaliação de Desempenho.</a:t>
              </a:r>
              <a:endParaRPr sz="21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734481" y="1173391"/>
              <a:ext cx="3767138" cy="3025483"/>
            </a:xfrm>
            <a:prstGeom prst="rect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39" name="Google Shape;139;p5" descr="https://blog.guiaja.net/wp-content/uploads/2017/11/Eficiencia-e-eficacia-empresarial1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92059" y="3111185"/>
            <a:ext cx="4257040" cy="2767368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5"/>
          <p:cNvSpPr/>
          <p:nvPr/>
        </p:nvSpPr>
        <p:spPr>
          <a:xfrm rot="513553">
            <a:off x="317750" y="2812835"/>
            <a:ext cx="3082141" cy="13006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Ser eficiente/eficaz se relaciona com quais  potencialidades?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1" name="Google Shape;141;p5"/>
          <p:cNvGrpSpPr/>
          <p:nvPr/>
        </p:nvGrpSpPr>
        <p:grpSpPr>
          <a:xfrm>
            <a:off x="3479519" y="2980310"/>
            <a:ext cx="3713667" cy="3720720"/>
            <a:chOff x="3371119" y="3187315"/>
            <a:chExt cx="3835587" cy="3720720"/>
          </a:xfrm>
        </p:grpSpPr>
        <p:sp>
          <p:nvSpPr>
            <p:cNvPr id="142" name="Google Shape;142;p5"/>
            <p:cNvSpPr txBox="1"/>
            <p:nvPr/>
          </p:nvSpPr>
          <p:spPr>
            <a:xfrm>
              <a:off x="3371120" y="3300496"/>
              <a:ext cx="3763121" cy="34778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Cumprir com o pactuado; </a:t>
              </a:r>
            </a:p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tuar positivamente; </a:t>
              </a:r>
            </a:p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resteza na realização de tarefas; </a:t>
              </a:r>
            </a:p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xcelência; </a:t>
              </a:r>
            </a:p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tuação tempestiva;</a:t>
              </a:r>
            </a:p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ssistência de qualidade;</a:t>
              </a:r>
            </a:p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romover melhorias nas atividades do setor;</a:t>
              </a:r>
            </a:p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esenvoltura; </a:t>
              </a:r>
            </a:p>
            <a:p>
              <a:pPr marL="342900" marR="0" lvl="0" indent="-342900" algn="just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esolutividade.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5"/>
            <p:cNvSpPr/>
            <p:nvPr/>
          </p:nvSpPr>
          <p:spPr>
            <a:xfrm>
              <a:off x="3371119" y="3187315"/>
              <a:ext cx="3835587" cy="3720720"/>
            </a:xfrm>
            <a:prstGeom prst="rect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/>
          <p:nvPr/>
        </p:nvSpPr>
        <p:spPr>
          <a:xfrm>
            <a:off x="0" y="1"/>
            <a:ext cx="12192000" cy="1323439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9" name="Google Shape;149;p6"/>
          <p:cNvGrpSpPr/>
          <p:nvPr/>
        </p:nvGrpSpPr>
        <p:grpSpPr>
          <a:xfrm>
            <a:off x="214312" y="1487246"/>
            <a:ext cx="11662727" cy="909416"/>
            <a:chOff x="3476274" y="3294505"/>
            <a:chExt cx="3638166" cy="2914515"/>
          </a:xfrm>
        </p:grpSpPr>
        <p:sp>
          <p:nvSpPr>
            <p:cNvPr id="150" name="Google Shape;150;p6"/>
            <p:cNvSpPr txBox="1"/>
            <p:nvPr/>
          </p:nvSpPr>
          <p:spPr>
            <a:xfrm>
              <a:off x="3476274" y="3429636"/>
              <a:ext cx="3511939" cy="243996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r>
                <a:rPr lang="pt-BR" sz="22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omprometimento foi a segunda competência comportamental que mais se destacou entre os servidores, sendo levantada por 23,9% das chefias. </a:t>
              </a:r>
              <a:endParaRPr sz="22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3476274" y="3294505"/>
              <a:ext cx="3638166" cy="2914515"/>
            </a:xfrm>
            <a:prstGeom prst="rect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52" name="Google Shape;15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16643" y="3712782"/>
            <a:ext cx="2295525" cy="2920294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6"/>
          <p:cNvSpPr txBox="1"/>
          <p:nvPr/>
        </p:nvSpPr>
        <p:spPr>
          <a:xfrm>
            <a:off x="214312" y="56323"/>
            <a:ext cx="1176337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que forma os servidores técnico-administrativos contribuíram para o desenvolvimento do trabalho em 2019?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40;p5">
            <a:extLst>
              <a:ext uri="{FF2B5EF4-FFF2-40B4-BE49-F238E27FC236}">
                <a16:creationId xmlns:a16="http://schemas.microsoft.com/office/drawing/2014/main" id="{9EA52398-FBE9-4BC5-9444-ABB9B81D3C68}"/>
              </a:ext>
            </a:extLst>
          </p:cNvPr>
          <p:cNvSpPr/>
          <p:nvPr/>
        </p:nvSpPr>
        <p:spPr>
          <a:xfrm rot="513553">
            <a:off x="3551128" y="2647010"/>
            <a:ext cx="2595981" cy="1727796"/>
          </a:xfrm>
          <a:prstGeom prst="wedgeEllipseCallout">
            <a:avLst>
              <a:gd name="adj1" fmla="val -19802"/>
              <a:gd name="adj2" fmla="val 58506"/>
            </a:avLst>
          </a:prstGeom>
          <a:solidFill>
            <a:schemeClr val="dk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Ser comprometido se relaciona com quais  potencialidades?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" name="Google Shape;141;p5">
            <a:extLst>
              <a:ext uri="{FF2B5EF4-FFF2-40B4-BE49-F238E27FC236}">
                <a16:creationId xmlns:a16="http://schemas.microsoft.com/office/drawing/2014/main" id="{B9E07036-901A-40F8-A557-D266AD8E69CD}"/>
              </a:ext>
            </a:extLst>
          </p:cNvPr>
          <p:cNvGrpSpPr/>
          <p:nvPr/>
        </p:nvGrpSpPr>
        <p:grpSpPr>
          <a:xfrm>
            <a:off x="6804392" y="3057320"/>
            <a:ext cx="4003045" cy="3465400"/>
            <a:chOff x="3476274" y="3060352"/>
            <a:chExt cx="3638166" cy="3731258"/>
          </a:xfrm>
        </p:grpSpPr>
        <p:sp>
          <p:nvSpPr>
            <p:cNvPr id="11" name="Google Shape;142;p5">
              <a:extLst>
                <a:ext uri="{FF2B5EF4-FFF2-40B4-BE49-F238E27FC236}">
                  <a16:creationId xmlns:a16="http://schemas.microsoft.com/office/drawing/2014/main" id="{42994014-675C-47A4-BA4E-9C639A24545F}"/>
                </a:ext>
              </a:extLst>
            </p:cNvPr>
            <p:cNvSpPr txBox="1"/>
            <p:nvPr/>
          </p:nvSpPr>
          <p:spPr>
            <a:xfrm>
              <a:off x="3602501" y="3170605"/>
              <a:ext cx="3251066" cy="317941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342900" lvl="0" indent="-342900" algn="just">
                <a:lnSpc>
                  <a:spcPct val="150000"/>
                </a:lnSpc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Responsabilidade; </a:t>
              </a:r>
            </a:p>
            <a:p>
              <a:pPr marL="342900" lvl="0" indent="-342900" algn="just">
                <a:lnSpc>
                  <a:spcPct val="150000"/>
                </a:lnSpc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Assiduidade; </a:t>
              </a:r>
            </a:p>
            <a:p>
              <a:pPr marL="342900" lvl="0" indent="-342900" algn="just">
                <a:lnSpc>
                  <a:spcPct val="150000"/>
                </a:lnSpc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Pontualidade; </a:t>
              </a:r>
            </a:p>
            <a:p>
              <a:pPr marL="342900" lvl="0" indent="-342900" algn="just">
                <a:lnSpc>
                  <a:spcPct val="150000"/>
                </a:lnSpc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Compromisso; </a:t>
              </a:r>
            </a:p>
            <a:p>
              <a:pPr marL="342900" lvl="0" indent="-342900" algn="just">
                <a:lnSpc>
                  <a:spcPct val="150000"/>
                </a:lnSpc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Disciplina; </a:t>
              </a:r>
            </a:p>
            <a:p>
              <a:pPr marL="342900" lvl="0" indent="-342900" algn="just">
                <a:lnSpc>
                  <a:spcPct val="150000"/>
                </a:lnSpc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Dedicação;</a:t>
              </a:r>
            </a:p>
            <a:p>
              <a:pPr marL="342900" lvl="0" indent="-342900" algn="just">
                <a:lnSpc>
                  <a:spcPct val="150000"/>
                </a:lnSpc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Esmero.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43;p5">
              <a:extLst>
                <a:ext uri="{FF2B5EF4-FFF2-40B4-BE49-F238E27FC236}">
                  <a16:creationId xmlns:a16="http://schemas.microsoft.com/office/drawing/2014/main" id="{4440D362-2099-4787-8544-24DA93F936FB}"/>
                </a:ext>
              </a:extLst>
            </p:cNvPr>
            <p:cNvSpPr/>
            <p:nvPr/>
          </p:nvSpPr>
          <p:spPr>
            <a:xfrm>
              <a:off x="3476274" y="3060352"/>
              <a:ext cx="3638166" cy="3731258"/>
            </a:xfrm>
            <a:prstGeom prst="rect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7"/>
          <p:cNvSpPr/>
          <p:nvPr/>
        </p:nvSpPr>
        <p:spPr>
          <a:xfrm>
            <a:off x="0" y="1"/>
            <a:ext cx="12192000" cy="1283639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9" name="Google Shape;159;p7" descr="diferenca-entre-ser-eficiente-e-eficaz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84783" y="2725269"/>
            <a:ext cx="4995113" cy="315976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0" name="Google Shape;160;p7"/>
          <p:cNvGrpSpPr/>
          <p:nvPr/>
        </p:nvGrpSpPr>
        <p:grpSpPr>
          <a:xfrm>
            <a:off x="673924" y="2935674"/>
            <a:ext cx="5217625" cy="2949356"/>
            <a:chOff x="3413160" y="2883759"/>
            <a:chExt cx="3638166" cy="2914515"/>
          </a:xfrm>
        </p:grpSpPr>
        <p:sp>
          <p:nvSpPr>
            <p:cNvPr id="161" name="Google Shape;161;p7"/>
            <p:cNvSpPr txBox="1"/>
            <p:nvPr/>
          </p:nvSpPr>
          <p:spPr>
            <a:xfrm>
              <a:off x="3539387" y="2969804"/>
              <a:ext cx="3511939" cy="28284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 </a:t>
              </a: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roatividade envolve aspectos como: </a:t>
              </a:r>
            </a:p>
            <a:p>
              <a:pPr marL="342900" marR="0" lvl="0" indent="-3429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niciativa; </a:t>
              </a:r>
            </a:p>
            <a:p>
              <a:pPr marL="342900" marR="0" lvl="0" indent="-3429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dentificação e sinalização de dificuldades; </a:t>
              </a:r>
            </a:p>
            <a:p>
              <a:pPr marL="342900" marR="0" lvl="0" indent="-3429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isponibilidade; </a:t>
              </a:r>
              <a:endParaRPr lang="pt-BR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42900" marR="0" lvl="0" indent="-3429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ugestão de melhorias;</a:t>
              </a:r>
              <a:endParaRPr lang="pt-BR" sz="2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342900" marR="0" lvl="0" indent="-34290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Wingdings" panose="05000000000000000000" pitchFamily="2" charset="2"/>
                <a:buChar char="ü"/>
              </a:pPr>
              <a:r>
                <a:rPr lang="pt-BR" sz="2000" b="1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pt-BR" sz="20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rontidão.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3413160" y="2883759"/>
              <a:ext cx="3638166" cy="2914515"/>
            </a:xfrm>
            <a:prstGeom prst="rect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3" name="Google Shape;163;p7"/>
          <p:cNvSpPr txBox="1"/>
          <p:nvPr/>
        </p:nvSpPr>
        <p:spPr>
          <a:xfrm>
            <a:off x="304800" y="26161"/>
            <a:ext cx="1176337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que forma os servidores técnico-administrativos contribuíram para o desenvolvimento do trabalho em 2019?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" name="Google Shape;149;p6">
            <a:extLst>
              <a:ext uri="{FF2B5EF4-FFF2-40B4-BE49-F238E27FC236}">
                <a16:creationId xmlns:a16="http://schemas.microsoft.com/office/drawing/2014/main" id="{28C98C7B-A866-4BAE-8A62-4C3AA51DB1B3}"/>
              </a:ext>
            </a:extLst>
          </p:cNvPr>
          <p:cNvGrpSpPr/>
          <p:nvPr/>
        </p:nvGrpSpPr>
        <p:grpSpPr>
          <a:xfrm>
            <a:off x="203200" y="1487245"/>
            <a:ext cx="11785600" cy="697155"/>
            <a:chOff x="3476274" y="3294505"/>
            <a:chExt cx="3638166" cy="2914515"/>
          </a:xfrm>
        </p:grpSpPr>
        <p:sp>
          <p:nvSpPr>
            <p:cNvPr id="9" name="Google Shape;150;p6">
              <a:extLst>
                <a:ext uri="{FF2B5EF4-FFF2-40B4-BE49-F238E27FC236}">
                  <a16:creationId xmlns:a16="http://schemas.microsoft.com/office/drawing/2014/main" id="{63ED2750-08E6-4851-A033-D54EEF03358F}"/>
                </a:ext>
              </a:extLst>
            </p:cNvPr>
            <p:cNvSpPr txBox="1"/>
            <p:nvPr/>
          </p:nvSpPr>
          <p:spPr>
            <a:xfrm>
              <a:off x="3476274" y="3730833"/>
              <a:ext cx="3511939" cy="18011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2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Proatividade</a:t>
              </a:r>
              <a:r>
                <a:rPr lang="pt-BR" sz="220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foi a terceira competência comportamental mais evidenciada pelas chefias (12,5%).</a:t>
              </a:r>
              <a:endParaRPr sz="22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151;p6">
              <a:extLst>
                <a:ext uri="{FF2B5EF4-FFF2-40B4-BE49-F238E27FC236}">
                  <a16:creationId xmlns:a16="http://schemas.microsoft.com/office/drawing/2014/main" id="{AD28751B-0F3D-4164-80AE-15624FF1E4C8}"/>
                </a:ext>
              </a:extLst>
            </p:cNvPr>
            <p:cNvSpPr/>
            <p:nvPr/>
          </p:nvSpPr>
          <p:spPr>
            <a:xfrm>
              <a:off x="3476274" y="3294505"/>
              <a:ext cx="3638166" cy="2914515"/>
            </a:xfrm>
            <a:prstGeom prst="rect">
              <a:avLst/>
            </a:prstGeom>
            <a:noFill/>
            <a:ln w="2857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587E7C0-9AE0-4CD8-8FD5-8B73A5FF793D}"/>
              </a:ext>
            </a:extLst>
          </p:cNvPr>
          <p:cNvSpPr/>
          <p:nvPr/>
        </p:nvSpPr>
        <p:spPr>
          <a:xfrm>
            <a:off x="6342204" y="1351166"/>
            <a:ext cx="501874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Esses dados são o resultado da compilação das análises das Avaliações de Desempenho de 2019, a partir das informações prestadas nos formulários pelos servidores e suas chefias. </a:t>
            </a:r>
          </a:p>
        </p:txBody>
      </p:sp>
      <p:pic>
        <p:nvPicPr>
          <p:cNvPr id="16" name="Google Shape;99;p1" descr="LOGO_AVALIACAO DE DESEMPENHO_TESTE.png">
            <a:extLst>
              <a:ext uri="{FF2B5EF4-FFF2-40B4-BE49-F238E27FC236}">
                <a16:creationId xmlns:a16="http://schemas.microsoft.com/office/drawing/2014/main" id="{14E5CF90-7F02-46D2-B9F1-C97D4FB9ECF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764" y="1547542"/>
            <a:ext cx="5179236" cy="360739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06;p2">
            <a:extLst>
              <a:ext uri="{FF2B5EF4-FFF2-40B4-BE49-F238E27FC236}">
                <a16:creationId xmlns:a16="http://schemas.microsoft.com/office/drawing/2014/main" id="{E61A82FA-97FA-4502-BF79-C80DACFFD7B4}"/>
              </a:ext>
            </a:extLst>
          </p:cNvPr>
          <p:cNvSpPr/>
          <p:nvPr/>
        </p:nvSpPr>
        <p:spPr>
          <a:xfrm rot="21063595">
            <a:off x="6973781" y="4381857"/>
            <a:ext cx="4293409" cy="1269711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ED2B9C2-30AE-42A3-866C-C0BBE3C3192E}"/>
              </a:ext>
            </a:extLst>
          </p:cNvPr>
          <p:cNvSpPr txBox="1"/>
          <p:nvPr/>
        </p:nvSpPr>
        <p:spPr>
          <a:xfrm rot="21050676">
            <a:off x="7022233" y="4660019"/>
            <a:ext cx="428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Fiquem por dentro dos próximos informativos da DGD!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06C0D8-757F-4B3D-9AA8-2A461143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2545">
            <a:off x="8369865" y="3328138"/>
            <a:ext cx="921066" cy="9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266</Words>
  <Application>Microsoft Office PowerPoint</Application>
  <PresentationFormat>Widescreen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Louise Cordeiro</dc:creator>
  <cp:lastModifiedBy>Laryssa</cp:lastModifiedBy>
  <cp:revision>130</cp:revision>
  <dcterms:created xsi:type="dcterms:W3CDTF">2020-03-16T18:32:11Z</dcterms:created>
  <dcterms:modified xsi:type="dcterms:W3CDTF">2020-07-15T21:13:12Z</dcterms:modified>
</cp:coreProperties>
</file>