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90" r:id="rId3"/>
    <p:sldId id="282" r:id="rId4"/>
  </p:sldIdLst>
  <p:sldSz cx="12192000" cy="6858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42" roundtripDataSignature="AMtx7mi/jB/uLuustjN6ihaFd0rsSDar3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ryssa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993366"/>
    <a:srgbClr val="FF5050"/>
    <a:srgbClr val="CFB917"/>
    <a:srgbClr val="FF85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86" autoAdjust="0"/>
    <p:restoredTop sz="93842" autoAdjust="0"/>
  </p:normalViewPr>
  <p:slideViewPr>
    <p:cSldViewPr snapToGrid="0">
      <p:cViewPr varScale="1">
        <p:scale>
          <a:sx n="63" d="100"/>
          <a:sy n="63" d="100"/>
        </p:scale>
        <p:origin x="67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3" Type="http://schemas.openxmlformats.org/officeDocument/2006/relationships/slide" Target="slides/slide2.xml"/><Relationship Id="rId42" Type="http://customschemas.google.com/relationships/presentationmetadata" Target="metadata"/><Relationship Id="rId47" Type="http://schemas.openxmlformats.org/officeDocument/2006/relationships/tableStyles" Target="tableStyles.xml"/><Relationship Id="rId7" Type="http://schemas.openxmlformats.org/officeDocument/2006/relationships/font" Target="fonts/font2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45" Type="http://schemas.openxmlformats.org/officeDocument/2006/relationships/viewProps" Target="viewProps.xml"/><Relationship Id="rId5" Type="http://schemas.openxmlformats.org/officeDocument/2006/relationships/notesMaster" Target="notesMasters/notesMaster1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43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95824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2" name="Google Shape;37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4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4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4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4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2254" y="471116"/>
            <a:ext cx="958850" cy="108902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89" name="Google Shape;89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47028" y="852880"/>
            <a:ext cx="1852613" cy="50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21991" y="899061"/>
            <a:ext cx="1431925" cy="48577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93544" y="852880"/>
            <a:ext cx="3037159" cy="5319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sp>
        <p:nvSpPr>
          <p:cNvPr id="92" name="Google Shape;92;p1"/>
          <p:cNvSpPr/>
          <p:nvPr/>
        </p:nvSpPr>
        <p:spPr>
          <a:xfrm>
            <a:off x="3048000" y="1705627"/>
            <a:ext cx="6201732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Universidade Federal Fluminense</a:t>
            </a:r>
            <a:br>
              <a:rPr lang="pt-B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Pró-reitoria</a:t>
            </a:r>
            <a:r>
              <a:rPr lang="pt-B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Gestão de Pessoas </a:t>
            </a:r>
            <a:br>
              <a:rPr lang="pt-B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Coordenação de Pessoal Técnico-Administrativo</a:t>
            </a: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Divisão de Gestão de Desempenho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0" y="2"/>
            <a:ext cx="12192000" cy="360200"/>
          </a:xfrm>
          <a:prstGeom prst="rect">
            <a:avLst/>
          </a:prstGeom>
          <a:solidFill>
            <a:srgbClr val="F8B9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/>
          <p:nvPr/>
        </p:nvSpPr>
        <p:spPr>
          <a:xfrm rot="5400000">
            <a:off x="-3238501" y="3238498"/>
            <a:ext cx="6858002" cy="381000"/>
          </a:xfrm>
          <a:prstGeom prst="rect">
            <a:avLst/>
          </a:prstGeom>
          <a:solidFill>
            <a:srgbClr val="F8B9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/>
          <p:nvPr/>
        </p:nvSpPr>
        <p:spPr>
          <a:xfrm rot="5400000">
            <a:off x="8581010" y="3238500"/>
            <a:ext cx="6840980" cy="381000"/>
          </a:xfrm>
          <a:prstGeom prst="rect">
            <a:avLst/>
          </a:prstGeom>
          <a:solidFill>
            <a:srgbClr val="F8B9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/>
          <p:nvPr/>
        </p:nvSpPr>
        <p:spPr>
          <a:xfrm>
            <a:off x="1441679" y="4394702"/>
            <a:ext cx="9346971" cy="1422056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1660686" y="4593963"/>
            <a:ext cx="8869680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3200"/>
            </a:pPr>
            <a:r>
              <a:rPr lang="pt-BR" sz="3200" b="1" dirty="0">
                <a:latin typeface="Calibri" panose="020F0502020204030204" pitchFamily="34" charset="0"/>
                <a:cs typeface="Calibri" panose="020F0502020204030204" pitchFamily="34" charset="0"/>
              </a:rPr>
              <a:t>Informativos sobre Avaliação de Desempenho dos servidores técnico-administrativos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"/>
          <p:cNvSpPr/>
          <p:nvPr/>
        </p:nvSpPr>
        <p:spPr>
          <a:xfrm>
            <a:off x="0" y="6518973"/>
            <a:ext cx="12192000" cy="360200"/>
          </a:xfrm>
          <a:prstGeom prst="rect">
            <a:avLst/>
          </a:prstGeom>
          <a:solidFill>
            <a:srgbClr val="F8B9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14;p3">
            <a:extLst>
              <a:ext uri="{FF2B5EF4-FFF2-40B4-BE49-F238E27FC236}">
                <a16:creationId xmlns:a16="http://schemas.microsoft.com/office/drawing/2014/main" id="{3E64CE81-71F9-44F9-B0E2-897369FC353C}"/>
              </a:ext>
            </a:extLst>
          </p:cNvPr>
          <p:cNvSpPr/>
          <p:nvPr/>
        </p:nvSpPr>
        <p:spPr>
          <a:xfrm>
            <a:off x="2049" y="-18785"/>
            <a:ext cx="12192000" cy="1093726"/>
          </a:xfrm>
          <a:prstGeom prst="rect">
            <a:avLst/>
          </a:prstGeom>
          <a:solidFill>
            <a:srgbClr val="F8B9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74699C98-7B52-4715-A4B6-40C43A1FFD12}"/>
              </a:ext>
            </a:extLst>
          </p:cNvPr>
          <p:cNvSpPr/>
          <p:nvPr/>
        </p:nvSpPr>
        <p:spPr>
          <a:xfrm>
            <a:off x="6466400" y="1213619"/>
            <a:ext cx="5573200" cy="4140701"/>
          </a:xfrm>
          <a:prstGeom prst="rect">
            <a:avLst/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605CD71-2638-4750-9A82-86EC37489430}"/>
              </a:ext>
            </a:extLst>
          </p:cNvPr>
          <p:cNvSpPr txBox="1"/>
          <p:nvPr/>
        </p:nvSpPr>
        <p:spPr>
          <a:xfrm>
            <a:off x="1" y="240390"/>
            <a:ext cx="1219199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400" b="1" dirty="0">
                <a:latin typeface="Calibri" panose="020F0502020204030204" pitchFamily="34" charset="0"/>
                <a:cs typeface="Calibri" panose="020F0502020204030204" pitchFamily="34" charset="0"/>
              </a:rPr>
              <a:t>Servidor, você sabe como anda sua Avaliação de Desempenho?</a:t>
            </a:r>
          </a:p>
          <a:p>
            <a:br>
              <a:rPr lang="pt-BR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pt-BR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9F1989B0-61E6-45AB-BB44-E24A739A43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400" y="1640269"/>
            <a:ext cx="6173237" cy="3353498"/>
          </a:xfrm>
          <a:prstGeom prst="rect">
            <a:avLst/>
          </a:prstGeom>
        </p:spPr>
      </p:pic>
      <p:sp>
        <p:nvSpPr>
          <p:cNvPr id="22" name="Retângulo 21">
            <a:extLst>
              <a:ext uri="{FF2B5EF4-FFF2-40B4-BE49-F238E27FC236}">
                <a16:creationId xmlns:a16="http://schemas.microsoft.com/office/drawing/2014/main" id="{F2C263D5-40EF-4CD4-92BC-060533F41430}"/>
              </a:ext>
            </a:extLst>
          </p:cNvPr>
          <p:cNvSpPr/>
          <p:nvPr/>
        </p:nvSpPr>
        <p:spPr>
          <a:xfrm>
            <a:off x="6437195" y="1257011"/>
            <a:ext cx="5573199" cy="1977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pt-BR" sz="1750" dirty="0">
                <a:latin typeface="Calibri" panose="020F0502020204030204" pitchFamily="34" charset="0"/>
                <a:cs typeface="Calibri" panose="020F0502020204030204" pitchFamily="34" charset="0"/>
              </a:rPr>
              <a:t>Em 2019, a DGD fez 596 notificações aos servidores com pendências em suas Avaliações de Desempenho. Ao fazer este acompanhamento, a DGD tenta fortalecer a comunicação com os servidores e mostrar a importância da Avaliação de Desempenho como uma ferramenta pedagógica que auxilia o desenvolvimento do servidor na instituição e na carreira.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60A85887-32ED-4C37-8B3B-34C1495655CC}"/>
              </a:ext>
            </a:extLst>
          </p:cNvPr>
          <p:cNvSpPr/>
          <p:nvPr/>
        </p:nvSpPr>
        <p:spPr>
          <a:xfrm>
            <a:off x="6416338" y="3292885"/>
            <a:ext cx="5543995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pt-BR" sz="1750" dirty="0">
                <a:latin typeface="Calibri" panose="020F0502020204030204" pitchFamily="34" charset="0"/>
                <a:cs typeface="Calibri" panose="020F0502020204030204" pitchFamily="34" charset="0"/>
              </a:rPr>
              <a:t>Servidor, você sabia que a regularidade na entrega de sua avaliação gera economia de material, mensuração e análise dos dados avaliativos, bem como a promoção de ações cabíveis, em tempo real, e ainda demonstra alinhamento com os objetivos institucionais e comprometimento com o pactuado em seu plano de trabalho?</a:t>
            </a:r>
          </a:p>
          <a:p>
            <a:br>
              <a:rPr lang="pt-BR" dirty="0"/>
            </a:br>
            <a:endParaRPr lang="pt-B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Google Shape;380;p11">
            <a:extLst>
              <a:ext uri="{FF2B5EF4-FFF2-40B4-BE49-F238E27FC236}">
                <a16:creationId xmlns:a16="http://schemas.microsoft.com/office/drawing/2014/main" id="{4FE1442B-F2DD-4320-86C1-E5AD321CA78E}"/>
              </a:ext>
            </a:extLst>
          </p:cNvPr>
          <p:cNvSpPr/>
          <p:nvPr/>
        </p:nvSpPr>
        <p:spPr>
          <a:xfrm>
            <a:off x="155900" y="5687102"/>
            <a:ext cx="11880199" cy="1012906"/>
          </a:xfrm>
          <a:prstGeom prst="bevel">
            <a:avLst>
              <a:gd name="adj" fmla="val 12500"/>
            </a:avLst>
          </a:prstGeom>
          <a:solidFill>
            <a:schemeClr val="lt1"/>
          </a:solidFill>
          <a:ln w="38100" cap="flat" cmpd="sng">
            <a:solidFill>
              <a:srgbClr val="F06646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just"/>
            <a:endParaRPr lang="pt-B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pt-BR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pt-BR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dirty="0"/>
          </a:p>
          <a:p>
            <a:pPr algn="ctr"/>
            <a:endParaRPr lang="pt-BR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pt-BR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t-BR" sz="1750" b="1" dirty="0">
                <a:latin typeface="Calibri" panose="020F0502020204030204" pitchFamily="34" charset="0"/>
                <a:cs typeface="Calibri" panose="020F0502020204030204" pitchFamily="34" charset="0"/>
              </a:rPr>
              <a:t>Fique atento! Atrasos superiores a 120 dias podem exigir abertura de processo e acarretar perda financeira.</a:t>
            </a:r>
          </a:p>
          <a:p>
            <a:pPr algn="ctr"/>
            <a:r>
              <a:rPr lang="pt-BR" sz="1750" b="1" dirty="0">
                <a:latin typeface="Calibri" panose="020F0502020204030204" pitchFamily="34" charset="0"/>
                <a:cs typeface="Calibri" panose="020F0502020204030204" pitchFamily="34" charset="0"/>
              </a:rPr>
              <a:t> Verifique seu período avaliativo e acompanhe. Manter sua vida funcional em dia é essencial para o seu desenvolvimento! </a:t>
            </a:r>
          </a:p>
          <a:p>
            <a:pPr algn="ctr"/>
            <a:br>
              <a:rPr lang="pt-BR" sz="1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pt-B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t-BR" sz="1800" b="1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br>
              <a:rPr lang="pt-BR" sz="185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pt-BR" sz="18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br>
              <a:rPr lang="pt-BR" sz="1800" dirty="0"/>
            </a:br>
            <a:endParaRPr lang="pt-BR" sz="1800" dirty="0"/>
          </a:p>
        </p:txBody>
      </p:sp>
      <p:pic>
        <p:nvPicPr>
          <p:cNvPr id="33" name="Imagem 32">
            <a:extLst>
              <a:ext uri="{FF2B5EF4-FFF2-40B4-BE49-F238E27FC236}">
                <a16:creationId xmlns:a16="http://schemas.microsoft.com/office/drawing/2014/main" id="{254B9037-F42F-4AE2-8B6A-B0A7C8B70A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5849" y="1664867"/>
            <a:ext cx="2372231" cy="1668252"/>
          </a:xfrm>
          <a:prstGeom prst="rect">
            <a:avLst/>
          </a:prstGeom>
        </p:spPr>
      </p:pic>
      <p:pic>
        <p:nvPicPr>
          <p:cNvPr id="34" name="Google Shape;382;p11">
            <a:extLst>
              <a:ext uri="{FF2B5EF4-FFF2-40B4-BE49-F238E27FC236}">
                <a16:creationId xmlns:a16="http://schemas.microsoft.com/office/drawing/2014/main" id="{BA61FF76-D187-4F02-A21A-22051784573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0967" y="5041752"/>
            <a:ext cx="597508" cy="5884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1839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1"/>
          <p:cNvSpPr/>
          <p:nvPr/>
        </p:nvSpPr>
        <p:spPr>
          <a:xfrm>
            <a:off x="0" y="2"/>
            <a:ext cx="12192000" cy="360200"/>
          </a:xfrm>
          <a:prstGeom prst="rect">
            <a:avLst/>
          </a:prstGeom>
          <a:solidFill>
            <a:srgbClr val="F8B9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11"/>
          <p:cNvSpPr/>
          <p:nvPr/>
        </p:nvSpPr>
        <p:spPr>
          <a:xfrm rot="5400000">
            <a:off x="-3238501" y="3238498"/>
            <a:ext cx="6858002" cy="381000"/>
          </a:xfrm>
          <a:prstGeom prst="rect">
            <a:avLst/>
          </a:prstGeom>
          <a:solidFill>
            <a:srgbClr val="F8B9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11"/>
          <p:cNvSpPr/>
          <p:nvPr/>
        </p:nvSpPr>
        <p:spPr>
          <a:xfrm rot="5400000">
            <a:off x="8581010" y="3238500"/>
            <a:ext cx="6840980" cy="381000"/>
          </a:xfrm>
          <a:prstGeom prst="rect">
            <a:avLst/>
          </a:prstGeom>
          <a:solidFill>
            <a:srgbClr val="F8B9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11"/>
          <p:cNvSpPr/>
          <p:nvPr/>
        </p:nvSpPr>
        <p:spPr>
          <a:xfrm>
            <a:off x="0" y="6518973"/>
            <a:ext cx="12192000" cy="360200"/>
          </a:xfrm>
          <a:prstGeom prst="rect">
            <a:avLst/>
          </a:prstGeom>
          <a:solidFill>
            <a:srgbClr val="F8B9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11"/>
          <p:cNvSpPr/>
          <p:nvPr/>
        </p:nvSpPr>
        <p:spPr>
          <a:xfrm>
            <a:off x="6321027" y="1724239"/>
            <a:ext cx="5018742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pt-BR" sz="2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Esses dados são o resultado do trabalho da DGD ao longo do ano de 2019.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pt-BR" sz="22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9" name="Google Shape;379;p11" descr="LOGO_AVALIACAO DE DESEMPENHO_TES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6764" y="1547542"/>
            <a:ext cx="5179236" cy="3607394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11"/>
          <p:cNvSpPr/>
          <p:nvPr/>
        </p:nvSpPr>
        <p:spPr>
          <a:xfrm rot="-536405">
            <a:off x="7019796" y="4241356"/>
            <a:ext cx="4293409" cy="1269711"/>
          </a:xfrm>
          <a:prstGeom prst="bevel">
            <a:avLst>
              <a:gd name="adj" fmla="val 12500"/>
            </a:avLst>
          </a:prstGeom>
          <a:solidFill>
            <a:schemeClr val="lt1"/>
          </a:solidFill>
          <a:ln w="38100" cap="flat" cmpd="sng">
            <a:solidFill>
              <a:srgbClr val="F06646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11"/>
          <p:cNvSpPr txBox="1"/>
          <p:nvPr/>
        </p:nvSpPr>
        <p:spPr>
          <a:xfrm rot="-549324">
            <a:off x="7033750" y="4532901"/>
            <a:ext cx="428853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Fiquem por dentro dos próximos informativos da DGD!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2" name="Google Shape;382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467455">
            <a:off x="8298745" y="3046563"/>
            <a:ext cx="921066" cy="9210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</TotalTime>
  <Words>219</Words>
  <Application>Microsoft Office PowerPoint</Application>
  <PresentationFormat>Widescreen</PresentationFormat>
  <Paragraphs>21</Paragraphs>
  <Slides>3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7" baseType="lpstr">
      <vt:lpstr>Calibri</vt:lpstr>
      <vt:lpstr>Arial</vt:lpstr>
      <vt:lpstr>Wingdings</vt:lpstr>
      <vt:lpstr>Tema do Office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Louise Cordeiro</dc:creator>
  <cp:lastModifiedBy>Laryssa</cp:lastModifiedBy>
  <cp:revision>140</cp:revision>
  <dcterms:created xsi:type="dcterms:W3CDTF">2020-03-16T18:32:11Z</dcterms:created>
  <dcterms:modified xsi:type="dcterms:W3CDTF">2020-05-18T13:12:57Z</dcterms:modified>
</cp:coreProperties>
</file>