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90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9" roundtripDataSignature="AMtx7mjDhTlo7b0tiyv0jfhNXf7U3vBo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40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78565656025273E-2"/>
          <c:y val="3.0728095289209226E-2"/>
          <c:w val="0.88107723334128418"/>
          <c:h val="0.613815369238647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64C-4B4B-B22D-ABE7F2FE8A1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64C-4B4B-B22D-ABE7F2FE8A1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64C-4B4B-B22D-ABE7F2FE8A19}"/>
              </c:ext>
            </c:extLst>
          </c:dPt>
          <c:dLbls>
            <c:dLbl>
              <c:idx val="2"/>
              <c:layout>
                <c:manualLayout>
                  <c:x val="1.803020186585615E-3"/>
                  <c:y val="1.24250488220661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4C-4B4B-B22D-ABE7F2FE8A19}"/>
                </c:ext>
              </c:extLst>
            </c:dLbl>
            <c:dLbl>
              <c:idx val="4"/>
              <c:layout>
                <c:manualLayout>
                  <c:x val="1.803020186585615E-3"/>
                  <c:y val="6.1080079642486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4C-4B4B-B22D-ABE7F2FE8A19}"/>
                </c:ext>
              </c:extLst>
            </c:dLbl>
            <c:dLbl>
              <c:idx val="5"/>
              <c:layout>
                <c:manualLayout>
                  <c:x val="1.8030199306107071E-3"/>
                  <c:y val="1.18779095974056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4C-4B4B-B22D-ABE7F2FE8A19}"/>
                </c:ext>
              </c:extLst>
            </c:dLbl>
            <c:dLbl>
              <c:idx val="8"/>
              <c:layout>
                <c:manualLayout>
                  <c:x val="5.4090597918321206E-3"/>
                  <c:y val="1.04902905445725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4C-4B4B-B22D-ABE7F2FE8A19}"/>
                </c:ext>
              </c:extLst>
            </c:dLbl>
            <c:dLbl>
              <c:idx val="9"/>
              <c:layout>
                <c:manualLayout>
                  <c:x val="7.2120797224428284E-3"/>
                  <c:y val="1.8785209436265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4C-4B4B-B22D-ABE7F2FE8A19}"/>
                </c:ext>
              </c:extLst>
            </c:dLbl>
            <c:dLbl>
              <c:idx val="10"/>
              <c:layout>
                <c:manualLayout>
                  <c:x val="5.4090597918321206E-3"/>
                  <c:y val="1.47749607187241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4C-4B4B-B22D-ABE7F2FE8A19}"/>
                </c:ext>
              </c:extLst>
            </c:dLbl>
            <c:dLbl>
              <c:idx val="11"/>
              <c:layout>
                <c:manualLayout>
                  <c:x val="0"/>
                  <c:y val="9.95171277312109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4C-4B4B-B22D-ABE7F2FE8A19}"/>
                </c:ext>
              </c:extLst>
            </c:dLbl>
            <c:dLbl>
              <c:idx val="12"/>
              <c:layout>
                <c:manualLayout>
                  <c:x val="3.6060398612212819E-3"/>
                  <c:y val="1.45057858901291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4C-4B4B-B22D-ABE7F2FE8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'[Cópia de Potencialidades em andamento.xlsx]Plan1'!$E$5:$E$18</c:f>
              <c:strCache>
                <c:ptCount val="14"/>
                <c:pt idx="0">
                  <c:v>Adaptabilidade</c:v>
                </c:pt>
                <c:pt idx="1">
                  <c:v>Autodesenvolvimento</c:v>
                </c:pt>
                <c:pt idx="2">
                  <c:v>Comprometimento</c:v>
                </c:pt>
                <c:pt idx="3">
                  <c:v>Comunicação</c:v>
                </c:pt>
                <c:pt idx="4">
                  <c:v>Conhecimento Técnico</c:v>
                </c:pt>
                <c:pt idx="5">
                  <c:v>Eficiência/Eficácia</c:v>
                </c:pt>
                <c:pt idx="6">
                  <c:v>Ética</c:v>
                </c:pt>
                <c:pt idx="7">
                  <c:v>Inovação</c:v>
                </c:pt>
                <c:pt idx="8">
                  <c:v>Liderança</c:v>
                </c:pt>
                <c:pt idx="9">
                  <c:v>Organização</c:v>
                </c:pt>
                <c:pt idx="10">
                  <c:v>Proatividade</c:v>
                </c:pt>
                <c:pt idx="11">
                  <c:v>Sociabilidade</c:v>
                </c:pt>
                <c:pt idx="12">
                  <c:v>Trabalho em Equipe</c:v>
                </c:pt>
                <c:pt idx="13">
                  <c:v>Visão Sistêmica</c:v>
                </c:pt>
              </c:strCache>
            </c:strRef>
          </c:cat>
          <c:val>
            <c:numRef>
              <c:f>'[Cópia de Potencialidades em andamento.xlsx]Plan1'!$G$5:$G$18</c:f>
              <c:numCache>
                <c:formatCode>0.0%</c:formatCode>
                <c:ptCount val="14"/>
                <c:pt idx="0">
                  <c:v>3.7998733375554147E-3</c:v>
                </c:pt>
                <c:pt idx="1">
                  <c:v>1.1399620012666244E-2</c:v>
                </c:pt>
                <c:pt idx="2">
                  <c:v>0.23875870804306523</c:v>
                </c:pt>
                <c:pt idx="3">
                  <c:v>6.333122229259025E-3</c:v>
                </c:pt>
                <c:pt idx="4">
                  <c:v>5.6364787840405321E-2</c:v>
                </c:pt>
                <c:pt idx="5">
                  <c:v>0.41545281823939201</c:v>
                </c:pt>
                <c:pt idx="6">
                  <c:v>1.1399620012666244E-2</c:v>
                </c:pt>
                <c:pt idx="7">
                  <c:v>1.5199493350221659E-2</c:v>
                </c:pt>
                <c:pt idx="8">
                  <c:v>5.699810006333122E-3</c:v>
                </c:pt>
                <c:pt idx="9">
                  <c:v>2.2799240025332488E-2</c:v>
                </c:pt>
                <c:pt idx="10">
                  <c:v>0.12539582013932868</c:v>
                </c:pt>
                <c:pt idx="11">
                  <c:v>3.356554781507283E-2</c:v>
                </c:pt>
                <c:pt idx="12">
                  <c:v>5.0031665611146296E-2</c:v>
                </c:pt>
                <c:pt idx="13">
                  <c:v>3.7998733375554147E-3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4C-4B4B-B22D-ABE7F2FE8A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56573968"/>
        <c:axId val="256584608"/>
      </c:barChart>
      <c:catAx>
        <c:axId val="25657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256584608"/>
        <c:crosses val="autoZero"/>
        <c:auto val="1"/>
        <c:lblAlgn val="ctr"/>
        <c:lblOffset val="100"/>
        <c:noMultiLvlLbl val="0"/>
      </c:catAx>
      <c:valAx>
        <c:axId val="25658460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5657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Título e Conteúd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3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441679" y="4394702"/>
            <a:ext cx="9346971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22614" y="4613764"/>
            <a:ext cx="7746771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 das Análises das Avaliações de Desempenho - 2019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/>
          <p:nvPr/>
        </p:nvSpPr>
        <p:spPr>
          <a:xfrm>
            <a:off x="0" y="0"/>
            <a:ext cx="12192000" cy="1076325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-1" y="209390"/>
            <a:ext cx="1219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Servidor Técnico-Administrativo da UFF, conheça o seu valor!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8" name="Google Shape;128;p4"/>
          <p:cNvGraphicFramePr/>
          <p:nvPr/>
        </p:nvGraphicFramePr>
        <p:xfrm>
          <a:off x="4786313" y="2021869"/>
          <a:ext cx="7215187" cy="4546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ângulo 1">
            <a:extLst>
              <a:ext uri="{FF2B5EF4-FFF2-40B4-BE49-F238E27FC236}">
                <a16:creationId xmlns:a16="http://schemas.microsoft.com/office/drawing/2014/main" id="{BB703108-924D-4905-8123-9F760D5FFDB2}"/>
              </a:ext>
            </a:extLst>
          </p:cNvPr>
          <p:cNvSpPr/>
          <p:nvPr/>
        </p:nvSpPr>
        <p:spPr>
          <a:xfrm>
            <a:off x="325120" y="1324075"/>
            <a:ext cx="4185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2000"/>
            </a:pPr>
            <a:r>
              <a:rPr lang="pt-BR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Apesar de todas as dificuldades e problemas enfrentados pela instituição, sejam eles sistêmicos ou não, os gestores desta Universidade enxergam que os servidores técnico-administrativos buscam, diariamente, superar obstáculos e desenvolver seus trabalhos apresentando potencialidades relevantes.</a:t>
            </a:r>
            <a:endParaRPr lang="pt-BR" sz="20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 algn="just">
              <a:buSzPts val="2000"/>
            </a:pPr>
            <a:endParaRPr lang="pt-BR" sz="20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 algn="just">
              <a:buSzPts val="2000"/>
            </a:pPr>
            <a:r>
              <a:rPr lang="pt-BR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Em 2019, as competências comportamentais que mais se destacaram nos servidores foram: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buSzPts val="2000"/>
            </a:pPr>
            <a:endParaRPr lang="pt-BR" sz="20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342900" lvl="0" indent="-342900" algn="just">
              <a:buSzPct val="75000"/>
              <a:buFont typeface="Noto Sans Symbols"/>
              <a:buChar char="✔"/>
            </a:pPr>
            <a:r>
              <a:rPr lang="pt-BR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Eficiência/eficácia; 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SzPct val="75000"/>
              <a:buFont typeface="Noto Sans Symbols"/>
              <a:buChar char="✔"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Comprometimento; 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SzPct val="75000"/>
              <a:buFont typeface="Noto Sans Symbols"/>
              <a:buChar char="✔"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Proatividade.</a:t>
            </a:r>
          </a:p>
        </p:txBody>
      </p:sp>
      <p:sp>
        <p:nvSpPr>
          <p:cNvPr id="10" name="Google Shape;143;p5">
            <a:extLst>
              <a:ext uri="{FF2B5EF4-FFF2-40B4-BE49-F238E27FC236}">
                <a16:creationId xmlns:a16="http://schemas.microsoft.com/office/drawing/2014/main" id="{A99C1B5F-DAA8-4FB5-987C-6E0F68025C7F}"/>
              </a:ext>
            </a:extLst>
          </p:cNvPr>
          <p:cNvSpPr/>
          <p:nvPr/>
        </p:nvSpPr>
        <p:spPr>
          <a:xfrm>
            <a:off x="325120" y="1285715"/>
            <a:ext cx="4185920" cy="5362895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587E7C0-9AE0-4CD8-8FD5-8B73A5FF793D}"/>
              </a:ext>
            </a:extLst>
          </p:cNvPr>
          <p:cNvSpPr/>
          <p:nvPr/>
        </p:nvSpPr>
        <p:spPr>
          <a:xfrm>
            <a:off x="6342204" y="1351166"/>
            <a:ext cx="501874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Esses dados são o resultado da compilação das análises das Avaliações de Desempenho de 2019, a partir das informações prestadas nos formulários pelos servidores e suas chefias. </a:t>
            </a: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063595">
            <a:off x="6973781" y="4381857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050676">
            <a:off x="7022233" y="4660019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2545">
            <a:off x="8369865" y="3328138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146</Words>
  <Application>Microsoft Office PowerPoint</Application>
  <PresentationFormat>Widescreen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Noto Sans Symbols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</cp:lastModifiedBy>
  <cp:revision>127</cp:revision>
  <dcterms:created xsi:type="dcterms:W3CDTF">2020-03-16T18:32:11Z</dcterms:created>
  <dcterms:modified xsi:type="dcterms:W3CDTF">2020-07-15T21:12:43Z</dcterms:modified>
</cp:coreProperties>
</file>