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90" r:id="rId3"/>
    <p:sldId id="28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FF5050"/>
    <a:srgbClr val="CFB917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582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Gestão de Pessoas 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60686" y="4593963"/>
            <a:ext cx="886968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58;p15">
            <a:extLst>
              <a:ext uri="{FF2B5EF4-FFF2-40B4-BE49-F238E27FC236}">
                <a16:creationId xmlns:a16="http://schemas.microsoft.com/office/drawing/2014/main" id="{154AA9C5-A0F5-400E-B36A-CBAB30D97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729" y="2511499"/>
            <a:ext cx="1977929" cy="14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2049" y="-18785"/>
            <a:ext cx="12192000" cy="124197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EF77941-4815-483F-80D0-C45ECEDE397F}"/>
              </a:ext>
            </a:extLst>
          </p:cNvPr>
          <p:cNvSpPr txBox="1"/>
          <p:nvPr/>
        </p:nvSpPr>
        <p:spPr>
          <a:xfrm>
            <a:off x="7112000" y="3073973"/>
            <a:ext cx="463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sz="1800" dirty="0">
                <a:latin typeface="Calibri" panose="020F0502020204030204" pitchFamily="34" charset="0"/>
              </a:rPr>
            </a:br>
            <a:endParaRPr lang="pt-B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58;p15">
            <a:extLst>
              <a:ext uri="{FF2B5EF4-FFF2-40B4-BE49-F238E27FC236}">
                <a16:creationId xmlns:a16="http://schemas.microsoft.com/office/drawing/2014/main" id="{67D960AE-C741-4798-A916-59689E0B01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68" y="2590875"/>
            <a:ext cx="1977929" cy="15430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9;p15">
            <a:extLst>
              <a:ext uri="{FF2B5EF4-FFF2-40B4-BE49-F238E27FC236}">
                <a16:creationId xmlns:a16="http://schemas.microsoft.com/office/drawing/2014/main" id="{33FE12EA-A749-4357-B096-58969705C941}"/>
              </a:ext>
            </a:extLst>
          </p:cNvPr>
          <p:cNvSpPr/>
          <p:nvPr/>
        </p:nvSpPr>
        <p:spPr>
          <a:xfrm rot="457816">
            <a:off x="527793" y="1560367"/>
            <a:ext cx="2263664" cy="136730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Nossa, interessante! Quantas foram em 2019?</a:t>
            </a:r>
            <a:endParaRPr sz="175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765127D-228D-4447-80FE-3A924C86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228" y="1867777"/>
            <a:ext cx="1956909" cy="1655767"/>
          </a:xfrm>
          <a:prstGeom prst="rect">
            <a:avLst/>
          </a:prstGeom>
          <a:ln w="19050">
            <a:solidFill>
              <a:srgbClr val="FF6600"/>
            </a:solidFill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FA39793-D351-4D17-A3CC-07FD82E9B4CF}"/>
              </a:ext>
            </a:extLst>
          </p:cNvPr>
          <p:cNvSpPr/>
          <p:nvPr/>
        </p:nvSpPr>
        <p:spPr>
          <a:xfrm>
            <a:off x="2872211" y="1959266"/>
            <a:ext cx="19779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900" dirty="0">
                <a:latin typeface="Calibri" panose="020F0502020204030204" pitchFamily="34" charset="0"/>
              </a:rPr>
              <a:t>Em 2019, foram concedidas </a:t>
            </a: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1.655 </a:t>
            </a:r>
            <a:r>
              <a:rPr lang="pt-BR" sz="1900" dirty="0">
                <a:latin typeface="Calibri" panose="020F0502020204030204" pitchFamily="34" charset="0"/>
              </a:rPr>
              <a:t>progressões por mérito.</a:t>
            </a:r>
          </a:p>
        </p:txBody>
      </p:sp>
      <p:sp>
        <p:nvSpPr>
          <p:cNvPr id="14" name="Google Shape;259;p15">
            <a:extLst>
              <a:ext uri="{FF2B5EF4-FFF2-40B4-BE49-F238E27FC236}">
                <a16:creationId xmlns:a16="http://schemas.microsoft.com/office/drawing/2014/main" id="{F059B021-98DA-4391-901E-C619B017925F}"/>
              </a:ext>
            </a:extLst>
          </p:cNvPr>
          <p:cNvSpPr/>
          <p:nvPr/>
        </p:nvSpPr>
        <p:spPr>
          <a:xfrm rot="457816">
            <a:off x="5377099" y="1549659"/>
            <a:ext cx="1550552" cy="130411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75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Esse número é positivo?</a:t>
            </a:r>
            <a:endParaRPr sz="175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06121B-180C-473C-B69C-69DD859CDA82}"/>
              </a:ext>
            </a:extLst>
          </p:cNvPr>
          <p:cNvSpPr/>
          <p:nvPr/>
        </p:nvSpPr>
        <p:spPr>
          <a:xfrm>
            <a:off x="7052925" y="1959266"/>
            <a:ext cx="475111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900" dirty="0">
                <a:latin typeface="Calibri" panose="020F0502020204030204" pitchFamily="34" charset="0"/>
              </a:rPr>
              <a:t>Sim! Isto demonstra que os servidores estão tendo resultado satisfatório em seu desenvolvimento, o que contribui não só para suas carreiras, como também para o desenvolvimento institucional.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699C98-7B52-4715-A4B6-40C43A1FFD12}"/>
              </a:ext>
            </a:extLst>
          </p:cNvPr>
          <p:cNvSpPr/>
          <p:nvPr/>
        </p:nvSpPr>
        <p:spPr>
          <a:xfrm>
            <a:off x="7030145" y="1840465"/>
            <a:ext cx="4796670" cy="172668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BAAA47B-FDB3-4BC9-916B-EA52DF4ED162}"/>
              </a:ext>
            </a:extLst>
          </p:cNvPr>
          <p:cNvSpPr/>
          <p:nvPr/>
        </p:nvSpPr>
        <p:spPr>
          <a:xfrm>
            <a:off x="1341120" y="4681859"/>
            <a:ext cx="5711805" cy="147208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49BD309-0062-4049-BD52-C429F4A0265C}"/>
              </a:ext>
            </a:extLst>
          </p:cNvPr>
          <p:cNvSpPr/>
          <p:nvPr/>
        </p:nvSpPr>
        <p:spPr>
          <a:xfrm>
            <a:off x="1341120" y="4780145"/>
            <a:ext cx="5689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</a:rPr>
              <a:t>A concessão da progressão por mérito profissional é o resultado da responsabilidade compartilhada entre servidor e chefia no processo pedagógico de avaliação de desempenho.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4EF214-8B15-46F5-BCD5-EC9E7763FCDF}"/>
              </a:ext>
            </a:extLst>
          </p:cNvPr>
          <p:cNvSpPr txBox="1"/>
          <p:nvPr/>
        </p:nvSpPr>
        <p:spPr>
          <a:xfrm>
            <a:off x="29069" y="195296"/>
            <a:ext cx="1216293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50" b="1" dirty="0">
                <a:latin typeface="Calibri" panose="020F0502020204030204" pitchFamily="34" charset="0"/>
                <a:cs typeface="Calibri" panose="020F0502020204030204" pitchFamily="34" charset="0"/>
              </a:rPr>
              <a:t>Você sabia que a DGD tem como uma de suas principais atribuições fazer portarias mensais de concessão de progressão por mérito profissional dos servidores técnico-administrativos da UFF?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F228EB-D33E-476B-B10E-EFAF4ED4A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538" y="3860196"/>
            <a:ext cx="3678885" cy="28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161</Words>
  <Application>Microsoft Office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</cp:lastModifiedBy>
  <cp:revision>123</cp:revision>
  <dcterms:created xsi:type="dcterms:W3CDTF">2020-03-16T18:32:11Z</dcterms:created>
  <dcterms:modified xsi:type="dcterms:W3CDTF">2020-05-08T13:33:54Z</dcterms:modified>
</cp:coreProperties>
</file>