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91" r:id="rId3"/>
    <p:sldId id="290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39" roundtripDataSignature="AMtx7mjDhTlo7b0tiyv0jfhNXf7U3vBou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ryss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9" Type="http://customschemas.google.com/relationships/presentationmetadata" Target="metadata"/><Relationship Id="rId3" Type="http://schemas.openxmlformats.org/officeDocument/2006/relationships/slide" Target="slides/slide2.xml"/><Relationship Id="rId42" Type="http://schemas.openxmlformats.org/officeDocument/2006/relationships/viewProps" Target="viewProps.xml"/><Relationship Id="rId2" Type="http://schemas.openxmlformats.org/officeDocument/2006/relationships/slide" Target="slides/slide1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40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g7780c42ef2_3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6" name="Google Shape;446;g7780c42ef2_3_19:notes"/>
          <p:cNvSpPr txBox="1">
            <a:spLocks noGrp="1"/>
          </p:cNvSpPr>
          <p:nvPr>
            <p:ph type="body" idx="1"/>
          </p:nvPr>
        </p:nvSpPr>
        <p:spPr>
          <a:xfrm>
            <a:off x="709613" y="4860925"/>
            <a:ext cx="5680200" cy="460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47" name="Google Shape;447;g7780c42ef2_3_19:notes"/>
          <p:cNvSpPr txBox="1">
            <a:spLocks noGrp="1"/>
          </p:cNvSpPr>
          <p:nvPr>
            <p:ph type="sldNum" idx="12"/>
          </p:nvPr>
        </p:nvSpPr>
        <p:spPr>
          <a:xfrm>
            <a:off x="4021138" y="9721850"/>
            <a:ext cx="3076500" cy="5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pt-BR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9656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1377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4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4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4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4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2254" y="471116"/>
            <a:ext cx="958850" cy="108902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547028" y="852880"/>
            <a:ext cx="1852613" cy="50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21991" y="899061"/>
            <a:ext cx="1431925" cy="48577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193544" y="852880"/>
            <a:ext cx="3037159" cy="5319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  <p:sp>
        <p:nvSpPr>
          <p:cNvPr id="92" name="Google Shape;92;p1"/>
          <p:cNvSpPr/>
          <p:nvPr/>
        </p:nvSpPr>
        <p:spPr>
          <a:xfrm>
            <a:off x="3048000" y="1705627"/>
            <a:ext cx="6201732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Universidade Federal Fluminense</a:t>
            </a:r>
            <a:b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Pró-reitoria de Gestão de Pessoas </a:t>
            </a:r>
            <a:b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Coordenação de Pessoal Técnico-Administrativo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Divisão de Gestão de Desempenho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0" y="2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 rot="5400000">
            <a:off x="-3238501" y="3238498"/>
            <a:ext cx="6858002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 rot="5400000">
            <a:off x="8581010" y="3238500"/>
            <a:ext cx="6840980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3048000" y="4394702"/>
            <a:ext cx="6201732" cy="1422056"/>
          </a:xfrm>
          <a:prstGeom prst="rect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2222614" y="4774601"/>
            <a:ext cx="7746771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Informativo DGD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0" y="6518973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g7780c42ef2_3_19"/>
          <p:cNvSpPr/>
          <p:nvPr/>
        </p:nvSpPr>
        <p:spPr>
          <a:xfrm>
            <a:off x="0" y="0"/>
            <a:ext cx="12192000" cy="10425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1" name="Google Shape;451;g7780c42ef2_3_19"/>
          <p:cNvSpPr txBox="1">
            <a:spLocks noGrp="1"/>
          </p:cNvSpPr>
          <p:nvPr>
            <p:ph type="title"/>
          </p:nvPr>
        </p:nvSpPr>
        <p:spPr>
          <a:xfrm>
            <a:off x="0" y="269850"/>
            <a:ext cx="12192000" cy="5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Você sabe qual é o papel do avaliador na Avaliação de Desempenho?</a:t>
            </a:r>
            <a:endParaRPr sz="2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388;p28">
            <a:extLst>
              <a:ext uri="{FF2B5EF4-FFF2-40B4-BE49-F238E27FC236}">
                <a16:creationId xmlns:a16="http://schemas.microsoft.com/office/drawing/2014/main" id="{C6B05B44-F550-4A26-A1BB-BF31A51AC320}"/>
              </a:ext>
            </a:extLst>
          </p:cNvPr>
          <p:cNvSpPr/>
          <p:nvPr/>
        </p:nvSpPr>
        <p:spPr>
          <a:xfrm>
            <a:off x="5049520" y="1423873"/>
            <a:ext cx="6664960" cy="4775902"/>
          </a:xfrm>
          <a:prstGeom prst="rect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562C7479-B394-4208-A12C-D9459F1ED25A}"/>
              </a:ext>
            </a:extLst>
          </p:cNvPr>
          <p:cNvSpPr txBox="1"/>
          <p:nvPr/>
        </p:nvSpPr>
        <p:spPr>
          <a:xfrm>
            <a:off x="5163820" y="1675460"/>
            <a:ext cx="64363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chemeClr val="bg2"/>
              </a:buClr>
              <a:buFont typeface="Wingdings" panose="05000000000000000000" pitchFamily="2" charset="2"/>
              <a:buChar char="§"/>
            </a:pPr>
            <a:r>
              <a:rPr lang="pt-BR" sz="180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</a:rPr>
              <a:t>O papel do avaliador é gerir as atividades atribuídas ao servidor avaliado, de modo a acompanhar seu desempenho durante o período avaliativo. A chefia imediata pode ser o avaliador ou ela pode, ainda, designar um(a) servidor(a) para isso. </a:t>
            </a:r>
          </a:p>
          <a:p>
            <a:pPr marL="285750" indent="-285750" algn="just">
              <a:buClr>
                <a:schemeClr val="bg2"/>
              </a:buClr>
              <a:buFont typeface="Wingdings" panose="05000000000000000000" pitchFamily="2" charset="2"/>
              <a:buChar char="§"/>
            </a:pPr>
            <a:endParaRPr lang="pt-BR" sz="1800" dirty="0">
              <a:solidFill>
                <a:srgbClr val="202124"/>
              </a:solidFill>
              <a:latin typeface="Calibri" panose="020F0502020204030204" pitchFamily="34" charset="0"/>
            </a:endParaRPr>
          </a:p>
          <a:p>
            <a:pPr marL="285750" indent="-285750" algn="just">
              <a:buClr>
                <a:schemeClr val="bg2"/>
              </a:buClr>
              <a:buFont typeface="Wingdings" panose="05000000000000000000" pitchFamily="2" charset="2"/>
              <a:buChar char="§"/>
            </a:pPr>
            <a:r>
              <a:rPr lang="pt-BR" sz="180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 chefia imediata tem também a responsabilidade de realizar e finalizar o processo de Avaliação de Desempenho, verificando se existe concordância com as notas e observações feitas pelo avaliador indicado.</a:t>
            </a:r>
          </a:p>
          <a:p>
            <a:pPr marL="285750" indent="-285750" algn="just">
              <a:buClr>
                <a:schemeClr val="bg2"/>
              </a:buClr>
              <a:buFont typeface="Wingdings" panose="05000000000000000000" pitchFamily="2" charset="2"/>
              <a:buChar char="§"/>
            </a:pPr>
            <a:endParaRPr lang="pt-BR" sz="1800" dirty="0">
              <a:solidFill>
                <a:srgbClr val="20212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Clr>
                <a:schemeClr val="bg2"/>
              </a:buClr>
              <a:buFont typeface="Wingdings" panose="05000000000000000000" pitchFamily="2" charset="2"/>
              <a:buChar char="§"/>
            </a:pPr>
            <a:r>
              <a:rPr lang="pt-BR" sz="180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</a:rPr>
              <a:t>Deverão assinar o formulário o servidor avaliado, o avaliador e/ou chefia imediata e o Diretor da Unidade/Órgão ao qual está vinculado o setor. No caso de uma mesma pessoa ser avaliador, chefia imediata e/ou Diretor da Unidade/Órgão, as assinaturas com carimbo devem se repetir em todos os campos.</a:t>
            </a:r>
            <a:b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pt-B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C9710F3-8BE4-4339-9C89-A21A0EDABA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099" y="1850842"/>
            <a:ext cx="2852730" cy="417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9409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/>
          <p:nvPr/>
        </p:nvSpPr>
        <p:spPr>
          <a:xfrm>
            <a:off x="0" y="2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 rot="5400000">
            <a:off x="-3238501" y="3238498"/>
            <a:ext cx="6858002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 rot="5400000">
            <a:off x="8581010" y="3238500"/>
            <a:ext cx="6840980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0" y="6518973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" name="Google Shape;99;p1" descr="LOGO_AVALIACAO DE DESEMPENHO_TESTE.png">
            <a:extLst>
              <a:ext uri="{FF2B5EF4-FFF2-40B4-BE49-F238E27FC236}">
                <a16:creationId xmlns:a16="http://schemas.microsoft.com/office/drawing/2014/main" id="{14E5CF90-7F02-46D2-B9F1-C97D4FB9ECF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6764" y="1547542"/>
            <a:ext cx="5179236" cy="360739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06;p2">
            <a:extLst>
              <a:ext uri="{FF2B5EF4-FFF2-40B4-BE49-F238E27FC236}">
                <a16:creationId xmlns:a16="http://schemas.microsoft.com/office/drawing/2014/main" id="{E61A82FA-97FA-4502-BF79-C80DACFFD7B4}"/>
              </a:ext>
            </a:extLst>
          </p:cNvPr>
          <p:cNvSpPr/>
          <p:nvPr/>
        </p:nvSpPr>
        <p:spPr>
          <a:xfrm rot="21189839">
            <a:off x="6726394" y="3250436"/>
            <a:ext cx="4293409" cy="1269711"/>
          </a:xfrm>
          <a:prstGeom prst="bevel">
            <a:avLst>
              <a:gd name="adj" fmla="val 12500"/>
            </a:avLst>
          </a:prstGeom>
          <a:solidFill>
            <a:schemeClr val="lt1"/>
          </a:solidFill>
          <a:ln w="38100" cap="flat" cmpd="sng">
            <a:solidFill>
              <a:srgbClr val="F06646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3ED2B9C2-30AE-42A3-866C-C0BBE3C3192E}"/>
              </a:ext>
            </a:extLst>
          </p:cNvPr>
          <p:cNvSpPr txBox="1"/>
          <p:nvPr/>
        </p:nvSpPr>
        <p:spPr>
          <a:xfrm rot="21173468">
            <a:off x="6660422" y="3531348"/>
            <a:ext cx="4288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Fiquem por dentro dos próximos informativos da DGD!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6106C0D8-757F-4B3D-9AA8-2A4611430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89981">
            <a:off x="8071358" y="2015350"/>
            <a:ext cx="921066" cy="92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140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187</Words>
  <Application>Microsoft Office PowerPoint</Application>
  <PresentationFormat>Widescreen</PresentationFormat>
  <Paragraphs>11</Paragraphs>
  <Slides>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Tema do Office</vt:lpstr>
      <vt:lpstr>Apresentação do PowerPoint</vt:lpstr>
      <vt:lpstr>Você sabe qual é o papel do avaliador na Avaliação de Desempenho?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Louise Cordeiro</dc:creator>
  <cp:lastModifiedBy>Laryssa Miranda</cp:lastModifiedBy>
  <cp:revision>157</cp:revision>
  <dcterms:created xsi:type="dcterms:W3CDTF">2020-03-16T18:32:11Z</dcterms:created>
  <dcterms:modified xsi:type="dcterms:W3CDTF">2021-02-12T19:14:50Z</dcterms:modified>
</cp:coreProperties>
</file>