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91" r:id="rId3"/>
    <p:sldId id="292" r:id="rId4"/>
    <p:sldId id="301" r:id="rId5"/>
    <p:sldId id="290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9" roundtripDataSignature="AMtx7mjDhTlo7b0tiyv0jfhNXf7U3vBou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ryss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9" Type="http://customschemas.google.com/relationships/presentationmetadata" Target="metadata"/><Relationship Id="rId3" Type="http://schemas.openxmlformats.org/officeDocument/2006/relationships/slide" Target="slides/slide2.xml"/><Relationship Id="rId42" Type="http://schemas.openxmlformats.org/officeDocument/2006/relationships/viewProps" Target="viewProps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g888ffffd40_1_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34" name="Google Shape;434;g888ffffd40_1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94501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g888ffffd40_1_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34" name="Google Shape;434;g888ffffd40_1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g888ffffd40_1_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34" name="Google Shape;434;g888ffffd40_1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14970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9656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Duas Partes de Conteúdo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3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7558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4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4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4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4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4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4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4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4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2254" y="471116"/>
            <a:ext cx="958850" cy="108902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89" name="Google Shape;8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547028" y="852880"/>
            <a:ext cx="1852613" cy="50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21991" y="899061"/>
            <a:ext cx="1431925" cy="48577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193544" y="852880"/>
            <a:ext cx="3037159" cy="5319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  <p:sp>
        <p:nvSpPr>
          <p:cNvPr id="92" name="Google Shape;92;p1"/>
          <p:cNvSpPr/>
          <p:nvPr/>
        </p:nvSpPr>
        <p:spPr>
          <a:xfrm>
            <a:off x="3048000" y="1705627"/>
            <a:ext cx="6201732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Universidade Federal Fluminense</a:t>
            </a:r>
            <a:b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Pró-reitoria de Gestão de Pessoas </a:t>
            </a:r>
            <a:b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Coordenação de Pessoal Técnico-Administrativo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Divisão de Gestão de Desempenho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0" y="2"/>
            <a:ext cx="12192000" cy="3602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 rot="5400000">
            <a:off x="-3238501" y="3238498"/>
            <a:ext cx="6858002" cy="3810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 rot="5400000">
            <a:off x="8581010" y="3238500"/>
            <a:ext cx="6840980" cy="3810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3048000" y="4394702"/>
            <a:ext cx="6201732" cy="1422056"/>
          </a:xfrm>
          <a:prstGeom prst="rect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2241778" y="4774601"/>
            <a:ext cx="7746771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Informativo DGD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0" y="6518973"/>
            <a:ext cx="12192000" cy="3602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888ffffd40_1_15"/>
          <p:cNvSpPr/>
          <p:nvPr/>
        </p:nvSpPr>
        <p:spPr>
          <a:xfrm>
            <a:off x="0" y="0"/>
            <a:ext cx="12192000" cy="10425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7" name="Google Shape;437;g888ffffd40_1_15"/>
          <p:cNvSpPr txBox="1">
            <a:spLocks noGrp="1"/>
          </p:cNvSpPr>
          <p:nvPr>
            <p:ph type="title"/>
          </p:nvPr>
        </p:nvSpPr>
        <p:spPr>
          <a:xfrm>
            <a:off x="362712" y="-101219"/>
            <a:ext cx="112503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pt-BR" sz="2800" b="1" dirty="0"/>
              <a:t>Você sabe qual a importância do feedback na Avaliação de Desempenho?</a:t>
            </a:r>
            <a:endParaRPr sz="28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BD1BF750-05A5-4956-BCEB-9EF8BA1AB223}"/>
              </a:ext>
            </a:extLst>
          </p:cNvPr>
          <p:cNvSpPr txBox="1"/>
          <p:nvPr/>
        </p:nvSpPr>
        <p:spPr>
          <a:xfrm>
            <a:off x="467360" y="1884510"/>
            <a:ext cx="734567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chemeClr val="bg2"/>
              </a:buClr>
              <a:buFont typeface="Wingdings" panose="05000000000000000000" pitchFamily="2" charset="2"/>
              <a:buChar char="§"/>
            </a:pPr>
            <a:r>
              <a:rPr lang="pt-BR" sz="1800" dirty="0">
                <a:latin typeface="Calibri" panose="020F0502020204030204" pitchFamily="34" charset="0"/>
                <a:cs typeface="Calibri" panose="020F0502020204030204" pitchFamily="34" charset="0"/>
              </a:rPr>
              <a:t>O feedback, também conhecido como devolutiva, é a oportunidade que chefia e servidor possuem, durante a Avaliação de Desempenho, para conversar sobre o desenvolvimento do trabalho do servidor, no período avaliativo. No entanto, é importante destacar que o feedback deve ocorrer, sempre que necessário, no dia a dia do trabalho. </a:t>
            </a:r>
          </a:p>
          <a:p>
            <a:pPr algn="just"/>
            <a:endParaRPr lang="pt-B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Clr>
                <a:schemeClr val="bg2"/>
              </a:buClr>
              <a:buFont typeface="Wingdings" panose="05000000000000000000" pitchFamily="2" charset="2"/>
              <a:buChar char="§"/>
            </a:pPr>
            <a:r>
              <a:rPr lang="pt-BR" sz="1800" dirty="0">
                <a:latin typeface="Calibri" panose="020F0502020204030204" pitchFamily="34" charset="0"/>
                <a:cs typeface="Calibri" panose="020F0502020204030204" pitchFamily="34" charset="0"/>
              </a:rPr>
              <a:t>Por meio do diálogo constante, a chefia pode incentivar a manutenção daquilo que está sendo positivo e demonstrar o que precisa ser aprimorado. Assim, o servidor além de ter a oportunidade de trabalhar as suas dificuldades, antes mesmo de ser avaliado, pode refletir junto à chefia sobre os aspectos que possam estar atrapalhando o seu desempenho.</a:t>
            </a:r>
          </a:p>
          <a:p>
            <a:pPr algn="just"/>
            <a:endParaRPr lang="pt-B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Google Shape;388;p28">
            <a:extLst>
              <a:ext uri="{FF2B5EF4-FFF2-40B4-BE49-F238E27FC236}">
                <a16:creationId xmlns:a16="http://schemas.microsoft.com/office/drawing/2014/main" id="{C8E45E41-0114-47C2-949C-237605440D98}"/>
              </a:ext>
            </a:extLst>
          </p:cNvPr>
          <p:cNvSpPr/>
          <p:nvPr/>
        </p:nvSpPr>
        <p:spPr>
          <a:xfrm>
            <a:off x="467360" y="1325700"/>
            <a:ext cx="7589519" cy="4810940"/>
          </a:xfrm>
          <a:prstGeom prst="rect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" name="Google Shape;474;p48">
            <a:extLst>
              <a:ext uri="{FF2B5EF4-FFF2-40B4-BE49-F238E27FC236}">
                <a16:creationId xmlns:a16="http://schemas.microsoft.com/office/drawing/2014/main" id="{E491E790-22FE-47D5-B922-62979545B1C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67325" y="2560958"/>
            <a:ext cx="2691922" cy="2340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6750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888ffffd40_1_15"/>
          <p:cNvSpPr/>
          <p:nvPr/>
        </p:nvSpPr>
        <p:spPr>
          <a:xfrm>
            <a:off x="0" y="0"/>
            <a:ext cx="12192000" cy="10425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7" name="Google Shape;437;g888ffffd40_1_15"/>
          <p:cNvSpPr txBox="1">
            <a:spLocks noGrp="1"/>
          </p:cNvSpPr>
          <p:nvPr>
            <p:ph type="title"/>
          </p:nvPr>
        </p:nvSpPr>
        <p:spPr>
          <a:xfrm>
            <a:off x="362712" y="-101219"/>
            <a:ext cx="112503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pt-BR" sz="2800" b="1" dirty="0"/>
              <a:t>Você sabe qual a importância do feedback na Avaliação de Desempenho?</a:t>
            </a:r>
            <a:endParaRPr sz="28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F3C14C9-2792-4F67-8040-1CE3C8BD851C}"/>
              </a:ext>
            </a:extLst>
          </p:cNvPr>
          <p:cNvSpPr txBox="1"/>
          <p:nvPr/>
        </p:nvSpPr>
        <p:spPr>
          <a:xfrm>
            <a:off x="4071894" y="1884679"/>
            <a:ext cx="683723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Melhora a comunicação entre chefia e servidor, além da reflexão sobre o trabalho;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Ajuda a perceber pontos fortes e aspectos a serem aprimorados;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Motiva os servidores, a partir da percepção dos resultados do seu trabalho;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Ajuda a identificar os fatores externos que impactam tanto no desenvolvimento individual quanto no da equipe;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Constrói soluções coletivas para os problemas enfrentados, visando à melhoria dos serviços prestados.</a:t>
            </a:r>
          </a:p>
        </p:txBody>
      </p:sp>
      <p:pic>
        <p:nvPicPr>
          <p:cNvPr id="12" name="Google Shape;364;g888ffffd40_1_1">
            <a:extLst>
              <a:ext uri="{FF2B5EF4-FFF2-40B4-BE49-F238E27FC236}">
                <a16:creationId xmlns:a16="http://schemas.microsoft.com/office/drawing/2014/main" id="{A635FFD8-6FAE-42E1-8AAB-3F1472DAB0EB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5060" y="3429000"/>
            <a:ext cx="1927880" cy="1544272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365;g888ffffd40_1_1">
            <a:extLst>
              <a:ext uri="{FF2B5EF4-FFF2-40B4-BE49-F238E27FC236}">
                <a16:creationId xmlns:a16="http://schemas.microsoft.com/office/drawing/2014/main" id="{B368A449-C409-4C3F-A3F8-D7F47DB054DB}"/>
              </a:ext>
            </a:extLst>
          </p:cNvPr>
          <p:cNvSpPr/>
          <p:nvPr/>
        </p:nvSpPr>
        <p:spPr>
          <a:xfrm rot="457801">
            <a:off x="1375405" y="2302020"/>
            <a:ext cx="2066727" cy="1480802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dk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just"/>
            <a:endParaRPr lang="pt-BR" sz="18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7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CA1A7D1-7302-47BC-8892-0711E1612CCA}"/>
              </a:ext>
            </a:extLst>
          </p:cNvPr>
          <p:cNvSpPr txBox="1"/>
          <p:nvPr/>
        </p:nvSpPr>
        <p:spPr>
          <a:xfrm>
            <a:off x="1566136" y="2498655"/>
            <a:ext cx="17428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 o feedback pode ajudar no desenvolvimento do meu trabalho?</a:t>
            </a:r>
          </a:p>
        </p:txBody>
      </p:sp>
      <p:sp>
        <p:nvSpPr>
          <p:cNvPr id="14" name="Google Shape;388;p28">
            <a:extLst>
              <a:ext uri="{FF2B5EF4-FFF2-40B4-BE49-F238E27FC236}">
                <a16:creationId xmlns:a16="http://schemas.microsoft.com/office/drawing/2014/main" id="{A81D3044-F7CA-40E5-BC57-22A28D213870}"/>
              </a:ext>
            </a:extLst>
          </p:cNvPr>
          <p:cNvSpPr/>
          <p:nvPr/>
        </p:nvSpPr>
        <p:spPr>
          <a:xfrm>
            <a:off x="3989104" y="1760299"/>
            <a:ext cx="7156416" cy="3942080"/>
          </a:xfrm>
          <a:prstGeom prst="rect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0103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888ffffd40_1_15"/>
          <p:cNvSpPr/>
          <p:nvPr/>
        </p:nvSpPr>
        <p:spPr>
          <a:xfrm>
            <a:off x="0" y="0"/>
            <a:ext cx="12192000" cy="10425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7" name="Google Shape;437;g888ffffd40_1_15"/>
          <p:cNvSpPr txBox="1">
            <a:spLocks noGrp="1"/>
          </p:cNvSpPr>
          <p:nvPr>
            <p:ph type="title"/>
          </p:nvPr>
        </p:nvSpPr>
        <p:spPr>
          <a:xfrm>
            <a:off x="362712" y="-101219"/>
            <a:ext cx="112503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pt-BR" sz="2800" b="1" dirty="0"/>
              <a:t>Você sabe qual a importância do feedback na Avaliação de Desempenho?</a:t>
            </a:r>
            <a:endParaRPr sz="28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3C28715-92BA-4F99-84E7-FD47B164C91E}"/>
              </a:ext>
            </a:extLst>
          </p:cNvPr>
          <p:cNvSpPr txBox="1"/>
          <p:nvPr/>
        </p:nvSpPr>
        <p:spPr>
          <a:xfrm>
            <a:off x="1046480" y="3767004"/>
            <a:ext cx="54965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80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Servidor e chefia, mesmo nesse momento de pandemia, não deixem de realizar o feedback! Um bom diálogo sobre os aspectos avaliados, as potencialidades apresentadas, as dificuldades envolvidas e as necessidades de aprimoramento tornam a avaliação de desempenho uma ferramenta importante, tanto para o desempenho individual, quanto institucional.</a:t>
            </a:r>
            <a:endParaRPr lang="pt-B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8" name="Picture 4" descr="Imagem relacionada">
            <a:extLst>
              <a:ext uri="{FF2B5EF4-FFF2-40B4-BE49-F238E27FC236}">
                <a16:creationId xmlns:a16="http://schemas.microsoft.com/office/drawing/2014/main" id="{9ACFBE76-86AE-483A-913A-992FC34D81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45384">
            <a:off x="164550" y="1620805"/>
            <a:ext cx="3242189" cy="1296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C0844BF3-B0F2-4548-A97F-6711E82094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3199" y="2763619"/>
            <a:ext cx="4641893" cy="3314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Google Shape;388;p28">
            <a:extLst>
              <a:ext uri="{FF2B5EF4-FFF2-40B4-BE49-F238E27FC236}">
                <a16:creationId xmlns:a16="http://schemas.microsoft.com/office/drawing/2014/main" id="{DBA4E553-47CB-446C-9A5C-2DB591BF8E71}"/>
              </a:ext>
            </a:extLst>
          </p:cNvPr>
          <p:cNvSpPr/>
          <p:nvPr/>
        </p:nvSpPr>
        <p:spPr>
          <a:xfrm>
            <a:off x="944881" y="3645213"/>
            <a:ext cx="5720080" cy="2278067"/>
          </a:xfrm>
          <a:prstGeom prst="rect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6134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/>
          <p:nvPr/>
        </p:nvSpPr>
        <p:spPr>
          <a:xfrm>
            <a:off x="0" y="2"/>
            <a:ext cx="12192000" cy="3602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 rot="5400000">
            <a:off x="-3238501" y="3238498"/>
            <a:ext cx="6858002" cy="3810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 rot="5400000">
            <a:off x="8581010" y="3238500"/>
            <a:ext cx="6840980" cy="3810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0" y="6518973"/>
            <a:ext cx="12192000" cy="3602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" name="Google Shape;99;p1" descr="LOGO_AVALIACAO DE DESEMPENHO_TESTE.png">
            <a:extLst>
              <a:ext uri="{FF2B5EF4-FFF2-40B4-BE49-F238E27FC236}">
                <a16:creationId xmlns:a16="http://schemas.microsoft.com/office/drawing/2014/main" id="{14E5CF90-7F02-46D2-B9F1-C97D4FB9ECF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6764" y="1547542"/>
            <a:ext cx="5179236" cy="360739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06;p2">
            <a:extLst>
              <a:ext uri="{FF2B5EF4-FFF2-40B4-BE49-F238E27FC236}">
                <a16:creationId xmlns:a16="http://schemas.microsoft.com/office/drawing/2014/main" id="{E61A82FA-97FA-4502-BF79-C80DACFFD7B4}"/>
              </a:ext>
            </a:extLst>
          </p:cNvPr>
          <p:cNvSpPr/>
          <p:nvPr/>
        </p:nvSpPr>
        <p:spPr>
          <a:xfrm rot="21063595">
            <a:off x="6806795" y="3039371"/>
            <a:ext cx="4293409" cy="1269711"/>
          </a:xfrm>
          <a:prstGeom prst="bevel">
            <a:avLst>
              <a:gd name="adj" fmla="val 12500"/>
            </a:avLst>
          </a:prstGeom>
          <a:solidFill>
            <a:schemeClr val="lt1"/>
          </a:solidFill>
          <a:ln w="38100" cap="flat" cmpd="sng">
            <a:solidFill>
              <a:srgbClr val="F06646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3ED2B9C2-30AE-42A3-866C-C0BBE3C3192E}"/>
              </a:ext>
            </a:extLst>
          </p:cNvPr>
          <p:cNvSpPr txBox="1"/>
          <p:nvPr/>
        </p:nvSpPr>
        <p:spPr>
          <a:xfrm rot="21050676">
            <a:off x="6763216" y="3320282"/>
            <a:ext cx="4288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Calibri" panose="020F0502020204030204" pitchFamily="34" charset="0"/>
                <a:cs typeface="Calibri" panose="020F0502020204030204" pitchFamily="34" charset="0"/>
              </a:rPr>
              <a:t>Fiquem por dentro dos próximos informativos da DGD!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6106C0D8-757F-4B3D-9AA8-2A4611430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32545">
            <a:off x="8068865" y="1841059"/>
            <a:ext cx="921066" cy="92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140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326</Words>
  <Application>Microsoft Office PowerPoint</Application>
  <PresentationFormat>Widescreen</PresentationFormat>
  <Paragraphs>21</Paragraphs>
  <Slides>5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Tema do Office</vt:lpstr>
      <vt:lpstr>Apresentação do PowerPoint</vt:lpstr>
      <vt:lpstr>Você sabe qual a importância do feedback na Avaliação de Desempenho?</vt:lpstr>
      <vt:lpstr>Você sabe qual a importância do feedback na Avaliação de Desempenho?</vt:lpstr>
      <vt:lpstr>Você sabe qual a importância do feedback na Avaliação de Desempenho?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Louise Cordeiro</dc:creator>
  <cp:lastModifiedBy>Laryssa Miranda</cp:lastModifiedBy>
  <cp:revision>158</cp:revision>
  <dcterms:created xsi:type="dcterms:W3CDTF">2020-03-16T18:32:11Z</dcterms:created>
  <dcterms:modified xsi:type="dcterms:W3CDTF">2021-02-19T21:16:25Z</dcterms:modified>
</cp:coreProperties>
</file>