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7" r:id="rId4"/>
    <p:sldId id="258" r:id="rId5"/>
    <p:sldId id="29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42" roundtripDataSignature="AMtx7mj3TPnimXDYlHQjHRZ1NGGA2K6+r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yss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6738284-8C4A-4524-8FC3-2255AFAF8508}">
  <a:tblStyle styleId="{76738284-8C4A-4524-8FC3-2255AFAF850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8EBF5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/>
        <a:fill>
          <a:solidFill>
            <a:srgbClr val="E8EBF5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AAF5497-D660-434C-AB8B-FB0219C36A57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BF1E8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/>
        <a:fill>
          <a:solidFill>
            <a:srgbClr val="EBF1E8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2" Type="http://customschemas.google.com/relationships/presentationmetadata" Target="metadata"/><Relationship Id="rId47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43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65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Duas Partes de Conteúd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202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Cabeçalho da Seção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4015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Comparaçã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23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Somente Títu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6752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Em Branc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624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Conteúdo com Legenda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7351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Imagem com Legenda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3553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Título e Texto Vertical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6363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Texto e Título Vertical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9801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Título e Conteúd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719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Slide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568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048674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254" y="471116"/>
            <a:ext cx="958850" cy="10890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47028" y="852880"/>
            <a:ext cx="1852613" cy="5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21991" y="899061"/>
            <a:ext cx="1431925" cy="4857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93544" y="852880"/>
            <a:ext cx="3037159" cy="5319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3048000" y="1705627"/>
            <a:ext cx="620173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Universidade Federal Fluminense</a:t>
            </a:r>
            <a:b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Pró-reitoria de Gestão de Pessoas </a:t>
            </a:r>
            <a:b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Coordenação de Pessoal Técnico-Administrativo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pt-BR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Divisão de Gestão de Desempenho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441679" y="4394702"/>
            <a:ext cx="9346971" cy="142205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2222614" y="4613764"/>
            <a:ext cx="7746771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Resultado das Análises das Avaliações de Desempenho - 2019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/>
          <p:nvPr/>
        </p:nvSpPr>
        <p:spPr>
          <a:xfrm>
            <a:off x="0" y="1"/>
            <a:ext cx="12192000" cy="1202558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5130800" y="1495888"/>
            <a:ext cx="6106159" cy="2638425"/>
          </a:xfrm>
          <a:prstGeom prst="foldedCorner">
            <a:avLst>
              <a:gd name="adj" fmla="val 16667"/>
            </a:avLst>
          </a:prstGeom>
          <a:solidFill>
            <a:srgbClr val="FFF2CC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Caros s</a:t>
            </a:r>
            <a:r>
              <a:rPr lang="pt-BR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ervidor e chefia, vocês sabiam que, por meio das informações prestadas nos formulários de Avaliação de Desempenho, foi possível conhecer as maiores dificuldades enfrentadas no cotidiano, o que fazem para solucioná-las e de que modo impactam no desenvolvimento do trabalho, dentre outras informações importantes?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5648320" y="4489793"/>
            <a:ext cx="5229223" cy="1936409"/>
          </a:xfrm>
          <a:prstGeom prst="bevel">
            <a:avLst>
              <a:gd name="adj" fmla="val 12500"/>
            </a:avLst>
          </a:prstGeom>
          <a:solidFill>
            <a:schemeClr val="lt1"/>
          </a:solidFill>
          <a:ln w="38100" cap="flat" cmpd="sng">
            <a:solidFill>
              <a:srgbClr val="F06646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6057893" y="4825764"/>
            <a:ext cx="4410075" cy="1600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Fiquem atentos! A Divisão de Gestão de Desempenho vai se conectar com vocês, periodicamente, divulgando resultados relevantes!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8950" y="2095840"/>
            <a:ext cx="4224338" cy="402741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"/>
          <p:cNvSpPr txBox="1"/>
          <p:nvPr/>
        </p:nvSpPr>
        <p:spPr>
          <a:xfrm>
            <a:off x="300037" y="11199"/>
            <a:ext cx="1159192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pt-BR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Informativo sobre as Análises das Avaliações de Desempenho dos Servidores Técnico-Administrativos - 2019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80065" y="3859582"/>
            <a:ext cx="5854360" cy="2853642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/>
          <p:nvPr/>
        </p:nvSpPr>
        <p:spPr>
          <a:xfrm>
            <a:off x="2049" y="-18785"/>
            <a:ext cx="12192000" cy="124197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 txBox="1"/>
          <p:nvPr/>
        </p:nvSpPr>
        <p:spPr>
          <a:xfrm>
            <a:off x="129028" y="78076"/>
            <a:ext cx="1193394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Você sabe como as mudanças feitas no formulário de Avaliação de Desempenho podem favorecer o cotidiano do trabalho?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6" name="Google Shape;116;p3"/>
          <p:cNvGrpSpPr/>
          <p:nvPr/>
        </p:nvGrpSpPr>
        <p:grpSpPr>
          <a:xfrm>
            <a:off x="116349" y="1382050"/>
            <a:ext cx="11959299" cy="2318666"/>
            <a:chOff x="253988" y="1237907"/>
            <a:chExt cx="5486400" cy="5290940"/>
          </a:xfrm>
        </p:grpSpPr>
        <p:sp>
          <p:nvSpPr>
            <p:cNvPr id="117" name="Google Shape;117;p3"/>
            <p:cNvSpPr/>
            <p:nvPr/>
          </p:nvSpPr>
          <p:spPr>
            <a:xfrm>
              <a:off x="381380" y="1412595"/>
              <a:ext cx="5238750" cy="9374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342900" marR="0" lvl="0" indent="-22225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endParaRPr sz="1900" b="0" i="0" u="none" strike="noStrike" cap="none">
                <a:solidFill>
                  <a:srgbClr val="323F4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42900" marR="0" lvl="0" indent="-22225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Calibri"/>
                <a:buNone/>
              </a:pPr>
              <a:endParaRPr sz="1900" b="0" i="0" u="none" strike="noStrike" cap="none">
                <a:solidFill>
                  <a:srgbClr val="323F4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253988" y="1237907"/>
              <a:ext cx="5486400" cy="5290940"/>
            </a:xfrm>
            <a:prstGeom prst="rect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3"/>
          <p:cNvSpPr/>
          <p:nvPr/>
        </p:nvSpPr>
        <p:spPr>
          <a:xfrm>
            <a:off x="116349" y="1399676"/>
            <a:ext cx="11927919" cy="3693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Em 2019, a DGD, entendendo que a Avaliação de Desempenho é uma importante ferramenta pedagógica para o desenvolvimento do trabalho, reestruturou seus formulários visando a contribuir com: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a) o crescimento dos espaços de diálogo e reflexão sobre o trabalho;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b) a observação das responsabilidades individuais e coletivas;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c) o levantamento das dificuldades e das facilidades no ambiente e nos processos de trabalho;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d) a análise dos desafios e dos avanços obtidos no cotidiano;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e) um processo avaliativo que dê a oportunidade de construir e reconstruir rotinas de trabalho.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587E7C0-9AE0-4CD8-8FD5-8B73A5FF793D}"/>
              </a:ext>
            </a:extLst>
          </p:cNvPr>
          <p:cNvSpPr/>
          <p:nvPr/>
        </p:nvSpPr>
        <p:spPr>
          <a:xfrm>
            <a:off x="6342204" y="1351166"/>
            <a:ext cx="501874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Calibri" panose="020F0502020204030204" pitchFamily="34" charset="0"/>
                <a:cs typeface="Calibri" panose="020F0502020204030204" pitchFamily="34" charset="0"/>
              </a:rPr>
              <a:t>Esses dados são o resultado da compilação das análises das Avaliações de Desempenho de 2019, a partir das informações prestadas nos formulários pelos servidores e suas chefias. </a:t>
            </a:r>
          </a:p>
        </p:txBody>
      </p:sp>
      <p:pic>
        <p:nvPicPr>
          <p:cNvPr id="16" name="Google Shape;99;p1" descr="LOGO_AVALIACAO DE DESEMPENHO_TESTE.png">
            <a:extLst>
              <a:ext uri="{FF2B5EF4-FFF2-40B4-BE49-F238E27FC236}">
                <a16:creationId xmlns:a16="http://schemas.microsoft.com/office/drawing/2014/main" id="{14E5CF90-7F02-46D2-B9F1-C97D4FB9ECF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764" y="1547542"/>
            <a:ext cx="5179236" cy="360739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06;p2">
            <a:extLst>
              <a:ext uri="{FF2B5EF4-FFF2-40B4-BE49-F238E27FC236}">
                <a16:creationId xmlns:a16="http://schemas.microsoft.com/office/drawing/2014/main" id="{E61A82FA-97FA-4502-BF79-C80DACFFD7B4}"/>
              </a:ext>
            </a:extLst>
          </p:cNvPr>
          <p:cNvSpPr/>
          <p:nvPr/>
        </p:nvSpPr>
        <p:spPr>
          <a:xfrm rot="21063595">
            <a:off x="6973781" y="4381857"/>
            <a:ext cx="4293409" cy="1269711"/>
          </a:xfrm>
          <a:prstGeom prst="bevel">
            <a:avLst>
              <a:gd name="adj" fmla="val 12500"/>
            </a:avLst>
          </a:prstGeom>
          <a:solidFill>
            <a:schemeClr val="lt1"/>
          </a:solidFill>
          <a:ln w="38100" cap="flat" cmpd="sng">
            <a:solidFill>
              <a:srgbClr val="F06646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ED2B9C2-30AE-42A3-866C-C0BBE3C3192E}"/>
              </a:ext>
            </a:extLst>
          </p:cNvPr>
          <p:cNvSpPr txBox="1"/>
          <p:nvPr/>
        </p:nvSpPr>
        <p:spPr>
          <a:xfrm rot="21050676">
            <a:off x="7022233" y="4660019"/>
            <a:ext cx="428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Fiquem por dentro dos próximos informativos da DGD!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106C0D8-757F-4B3D-9AA8-2A4611430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2545">
            <a:off x="8369865" y="3328138"/>
            <a:ext cx="921066" cy="92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4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276</Words>
  <Application>Microsoft Office PowerPoint</Application>
  <PresentationFormat>Widescreen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Louise Cordeiro</dc:creator>
  <cp:lastModifiedBy>Laryssa</cp:lastModifiedBy>
  <cp:revision>30</cp:revision>
  <dcterms:created xsi:type="dcterms:W3CDTF">2020-03-16T18:32:11Z</dcterms:created>
  <dcterms:modified xsi:type="dcterms:W3CDTF">2020-04-13T14:35:45Z</dcterms:modified>
</cp:coreProperties>
</file>