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82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2" roundtripDataSignature="AMtx7mi/jB/uLuustjN6ihaFd0rsSDar3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yss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66"/>
    <a:srgbClr val="FF5050"/>
    <a:srgbClr val="CFB917"/>
    <a:srgbClr val="FF8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6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54" y="471116"/>
            <a:ext cx="958850" cy="10890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7028" y="852880"/>
            <a:ext cx="1852613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1991" y="899061"/>
            <a:ext cx="1431925" cy="48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3544" y="852880"/>
            <a:ext cx="3037159" cy="531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3048000" y="1705627"/>
            <a:ext cx="620173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Federal Fluminense</a:t>
            </a:r>
            <a:b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Pró-reitoria de Gestão de Pessoas </a:t>
            </a:r>
            <a:b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Coordenação de Pessoal Técnico-Administrativo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Divisão de Gestão de Desempenho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441679" y="4394702"/>
            <a:ext cx="9346971" cy="1422056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403350" y="4613784"/>
            <a:ext cx="93853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Informativos sobre Avaliação de Desempenho dos servidores técnico-administrativos</a:t>
            </a:r>
            <a:endParaRPr lang="pt-BR" dirty="0"/>
          </a:p>
        </p:txBody>
      </p:sp>
      <p:sp>
        <p:nvSpPr>
          <p:cNvPr id="98" name="Google Shape;98;p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4;p3">
            <a:extLst>
              <a:ext uri="{FF2B5EF4-FFF2-40B4-BE49-F238E27FC236}">
                <a16:creationId xmlns:a16="http://schemas.microsoft.com/office/drawing/2014/main" id="{3E64CE81-71F9-44F9-B0E2-897369FC353C}"/>
              </a:ext>
            </a:extLst>
          </p:cNvPr>
          <p:cNvSpPr/>
          <p:nvPr/>
        </p:nvSpPr>
        <p:spPr>
          <a:xfrm>
            <a:off x="2049" y="-18785"/>
            <a:ext cx="12192000" cy="124197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61;p23">
            <a:extLst>
              <a:ext uri="{FF2B5EF4-FFF2-40B4-BE49-F238E27FC236}">
                <a16:creationId xmlns:a16="http://schemas.microsoft.com/office/drawing/2014/main" id="{4436F93E-E99F-47CE-884C-B5FEB944E140}"/>
              </a:ext>
            </a:extLst>
          </p:cNvPr>
          <p:cNvSpPr/>
          <p:nvPr/>
        </p:nvSpPr>
        <p:spPr>
          <a:xfrm>
            <a:off x="0" y="50865"/>
            <a:ext cx="12192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400"/>
            </a:pPr>
            <a:r>
              <a:rPr lang="pt-BR" sz="28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Servidor, você sabia que o Plano de Trabalho é uma ferramenta importante para a organização do seu trabalho?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8" name="Google Shape;105;p2">
            <a:extLst>
              <a:ext uri="{FF2B5EF4-FFF2-40B4-BE49-F238E27FC236}">
                <a16:creationId xmlns:a16="http://schemas.microsoft.com/office/drawing/2014/main" id="{09E54386-B27F-4EA1-B7F5-959111D49895}"/>
              </a:ext>
            </a:extLst>
          </p:cNvPr>
          <p:cNvSpPr/>
          <p:nvPr/>
        </p:nvSpPr>
        <p:spPr>
          <a:xfrm>
            <a:off x="4485582" y="5566390"/>
            <a:ext cx="7335520" cy="965077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2972055-83D3-4D47-8FF3-C7EF97C810BC}"/>
              </a:ext>
            </a:extLst>
          </p:cNvPr>
          <p:cNvSpPr/>
          <p:nvPr/>
        </p:nvSpPr>
        <p:spPr>
          <a:xfrm>
            <a:off x="268733" y="1594029"/>
            <a:ext cx="76504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É por meio dele que você e sua chefia podem registrar e acompanhar as atividades e as metas pactuadas para o período avaliativo em curso e elas serão a base para sua avaliação de desempenho.</a:t>
            </a:r>
            <a:endParaRPr lang="pt-BR" dirty="0"/>
          </a:p>
          <a:p>
            <a:r>
              <a:rPr lang="pt-BR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016263-FCE3-480F-8AB1-6728FD132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897" y="1324838"/>
            <a:ext cx="2948304" cy="161797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E2AEBA6-E4E1-4BB9-B8A7-EC50AB802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89" y="3019364"/>
            <a:ext cx="4152434" cy="254702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30F7923-6DA1-4BBA-82A4-03C3603F12C0}"/>
              </a:ext>
            </a:extLst>
          </p:cNvPr>
          <p:cNvSpPr/>
          <p:nvPr/>
        </p:nvSpPr>
        <p:spPr>
          <a:xfrm>
            <a:off x="4485582" y="3073312"/>
            <a:ext cx="7335520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Preencha o Plano de Trabalho, junto a sua chefia,  de acordo com os objetivos de seu setor, alinhados aos da Instituição. Garanta um bom resultado, através da assertividade e correção prévias!</a:t>
            </a:r>
          </a:p>
          <a:p>
            <a:pPr algn="just">
              <a:spcAft>
                <a:spcPts val="500"/>
              </a:spcAft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O Plano de Trabalho é uma ferramenta que:</a:t>
            </a:r>
          </a:p>
          <a:p>
            <a:pPr marL="285750" indent="-2857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Norteia as atividades a serem desempenhadas;</a:t>
            </a:r>
          </a:p>
          <a:p>
            <a:pPr marL="285750" indent="-2857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Baliza a Avaliação do Desempenho;</a:t>
            </a:r>
          </a:p>
          <a:p>
            <a:pPr marL="285750" indent="-2857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Ajuda o servidor a se desenvolver na carreira.</a:t>
            </a:r>
          </a:p>
          <a:p>
            <a:pPr algn="just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438034-6446-4524-95A1-31A5F31CBA6D}"/>
              </a:ext>
            </a:extLst>
          </p:cNvPr>
          <p:cNvSpPr txBox="1"/>
          <p:nvPr/>
        </p:nvSpPr>
        <p:spPr>
          <a:xfrm>
            <a:off x="4604991" y="5759287"/>
            <a:ext cx="70967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>
                <a:latin typeface="Calibri" panose="020F0502020204030204" pitchFamily="34" charset="0"/>
                <a:cs typeface="Calibri" panose="020F0502020204030204" pitchFamily="34" charset="0"/>
              </a:rPr>
              <a:t>Para alcançar os objetivos, é necessário planejar as atividades e ter disciplina para cumpri-las. Servidor e chefia, planejem e construam essa ação!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6321027" y="1724239"/>
            <a:ext cx="501874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Esses dados são o resultado do trabalho da DGD ao longo do ano de 2019.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pt-BR"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11" descr="LOGO_AVALIACAO DE DESEMPENHO_TES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764" y="1547542"/>
            <a:ext cx="5179236" cy="360739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1"/>
          <p:cNvSpPr/>
          <p:nvPr/>
        </p:nvSpPr>
        <p:spPr>
          <a:xfrm rot="-536405">
            <a:off x="7019796" y="4241356"/>
            <a:ext cx="4293409" cy="1269711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 txBox="1"/>
          <p:nvPr/>
        </p:nvSpPr>
        <p:spPr>
          <a:xfrm rot="-549324">
            <a:off x="7033750" y="4532901"/>
            <a:ext cx="42885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Fiquem por dentro dos próximos informativos da DGD!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67455">
            <a:off x="8298745" y="3046563"/>
            <a:ext cx="921066" cy="92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203</Words>
  <Application>Microsoft Office PowerPoint</Application>
  <PresentationFormat>Widescreen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Wingdings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Louise Cordeiro</dc:creator>
  <cp:lastModifiedBy>Laryssa Miranda</cp:lastModifiedBy>
  <cp:revision>117</cp:revision>
  <dcterms:created xsi:type="dcterms:W3CDTF">2020-03-16T18:32:11Z</dcterms:created>
  <dcterms:modified xsi:type="dcterms:W3CDTF">2020-12-09T19:15:58Z</dcterms:modified>
</cp:coreProperties>
</file>