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 de Gestão de Pessoas 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403350" y="4613784"/>
            <a:ext cx="9385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lang="pt-BR" dirty="0"/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7EF77941-4815-483F-80D0-C45ECEDE397F}"/>
              </a:ext>
            </a:extLst>
          </p:cNvPr>
          <p:cNvSpPr txBox="1"/>
          <p:nvPr/>
        </p:nvSpPr>
        <p:spPr>
          <a:xfrm>
            <a:off x="5598159" y="1419039"/>
            <a:ext cx="6217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222222"/>
                </a:solidFill>
                <a:latin typeface="Calibri" panose="020F0502020204030204" pitchFamily="34" charset="0"/>
              </a:rPr>
              <a:t>A Avaliação feita no prazo correto e enviada dentro do calendário definido, pela DGD, garante uma melhor análise qualitativa dos dados e subsidia o desenvolvimento da política de gestão de desempenho dos servidores técnico-administrativos da UFF.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Servidor e chefia, evitem a antecipação e o atraso na entrega de seus formulários e Planos de Trabalho, gerando o retrabalho para a DGD, encurtamento do período avaliativo, assim como, a impossibilidade de ações e análises em tempo real.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Não esqueça! A entrega dos formulários da avaliação de desempenho e Planos de Trabalho em dia evita também pendências e atrasos na progressão por mérito do servidor.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2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/>
            <a:endParaRPr lang="pt-BR" sz="12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b="1" dirty="0">
              <a:solidFill>
                <a:srgbClr val="22222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b="1" dirty="0">
              <a:solidFill>
                <a:srgbClr val="22222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1AB3259-7BB3-4F8E-9115-805CB96B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320" y="5515123"/>
            <a:ext cx="1265425" cy="1204806"/>
          </a:xfrm>
          <a:prstGeom prst="rect">
            <a:avLst/>
          </a:prstGeom>
        </p:spPr>
      </p:pic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2049" y="-18785"/>
            <a:ext cx="12192000" cy="124197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61;p23">
            <a:extLst>
              <a:ext uri="{FF2B5EF4-FFF2-40B4-BE49-F238E27FC236}">
                <a16:creationId xmlns:a16="http://schemas.microsoft.com/office/drawing/2014/main" id="{4436F93E-E99F-47CE-884C-B5FEB944E140}"/>
              </a:ext>
            </a:extLst>
          </p:cNvPr>
          <p:cNvSpPr/>
          <p:nvPr/>
        </p:nvSpPr>
        <p:spPr>
          <a:xfrm>
            <a:off x="0" y="50865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Servidor, você sabia que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entrega da sua Avaliação de Desempenho no prazo estabelecido faz toda a diferença?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Google Shape;105;p2">
            <a:extLst>
              <a:ext uri="{FF2B5EF4-FFF2-40B4-BE49-F238E27FC236}">
                <a16:creationId xmlns:a16="http://schemas.microsoft.com/office/drawing/2014/main" id="{09E54386-B27F-4EA1-B7F5-959111D49895}"/>
              </a:ext>
            </a:extLst>
          </p:cNvPr>
          <p:cNvSpPr/>
          <p:nvPr/>
        </p:nvSpPr>
        <p:spPr>
          <a:xfrm rot="21393612">
            <a:off x="332906" y="1499440"/>
            <a:ext cx="4889064" cy="2165237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0C86B48-7D5A-453C-98B6-BB0AD2CE5124}"/>
              </a:ext>
            </a:extLst>
          </p:cNvPr>
          <p:cNvSpPr/>
          <p:nvPr/>
        </p:nvSpPr>
        <p:spPr>
          <a:xfrm rot="21404481">
            <a:off x="528704" y="1751061"/>
            <a:ext cx="44974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Em 2019, a DGD enviou um total de 1.863 formulários de Avaliação de Desempenho e Planos de Trabalho. </a:t>
            </a:r>
          </a:p>
          <a:p>
            <a:pPr algn="ctr"/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Em 2020, apesar das circunstâncias geradas pela pandemia, a equipe conseguiu distribuir 2.784 formulários.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4C17B26-B015-4378-B7CC-692D249BB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61" y="3993848"/>
            <a:ext cx="3967556" cy="263782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E5060E1-D966-4142-BCA9-A1EF6E24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560" y="1312575"/>
            <a:ext cx="6460051" cy="5362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222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 Miranda</cp:lastModifiedBy>
  <cp:revision>110</cp:revision>
  <dcterms:created xsi:type="dcterms:W3CDTF">2020-03-16T18:32:11Z</dcterms:created>
  <dcterms:modified xsi:type="dcterms:W3CDTF">2020-12-17T18:31:51Z</dcterms:modified>
</cp:coreProperties>
</file>