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7" r:id="rId4"/>
    <p:sldId id="290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DhTlo7b0tiyv0jfhNXf7U3vBo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2" Type="http://schemas.openxmlformats.org/officeDocument/2006/relationships/slide" Target="slides/slide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780c42ef2_3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7780c42ef2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65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17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 de Gestão de Pessoas </a:t>
            </a:r>
            <a:b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222614" y="4613764"/>
            <a:ext cx="774677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 das Análises das Avaliações de Desempenho - 2019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74257" y="2170056"/>
            <a:ext cx="2916937" cy="289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/>
          <p:nvPr/>
        </p:nvSpPr>
        <p:spPr>
          <a:xfrm>
            <a:off x="0" y="2811"/>
            <a:ext cx="12192000" cy="923543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 txBox="1">
            <a:spLocks noGrp="1"/>
          </p:cNvSpPr>
          <p:nvPr>
            <p:ph type="title"/>
          </p:nvPr>
        </p:nvSpPr>
        <p:spPr>
          <a:xfrm>
            <a:off x="0" y="150789"/>
            <a:ext cx="12192000" cy="72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200" b="1">
                <a:latin typeface="Calibri"/>
                <a:ea typeface="Calibri"/>
                <a:cs typeface="Calibri"/>
                <a:sym typeface="Calibri"/>
              </a:rPr>
              <a:t>Principais dificuldades enfrentadas no desenvolvimento do trabalho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3261251" y="1554484"/>
            <a:ext cx="4173900" cy="459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acordo com os dados revelados nas análises dos formulários de Avaliação de Desempenho, em 2019, as maiores dificuldades enfrentadas pelas chefias e servidores foram: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pt-BR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Condições de Trabalho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forma de </a:t>
            </a:r>
            <a:r>
              <a:rPr lang="pt-BR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Planejamento, Organização e Desenvolvimento do Trabalho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12"/>
          <p:cNvCxnSpPr/>
          <p:nvPr/>
        </p:nvCxnSpPr>
        <p:spPr>
          <a:xfrm>
            <a:off x="7288560" y="3648472"/>
            <a:ext cx="68704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3" name="Google Shape;223;p12"/>
          <p:cNvCxnSpPr/>
          <p:nvPr/>
        </p:nvCxnSpPr>
        <p:spPr>
          <a:xfrm>
            <a:off x="7288560" y="5231390"/>
            <a:ext cx="73084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4" name="Google Shape;224;p12"/>
          <p:cNvSpPr/>
          <p:nvPr/>
        </p:nvSpPr>
        <p:spPr>
          <a:xfrm rot="-263441">
            <a:off x="8137135" y="2814896"/>
            <a:ext cx="1753439" cy="1228207"/>
          </a:xfrm>
          <a:prstGeom prst="foldedCorner">
            <a:avLst>
              <a:gd name="adj" fmla="val 16667"/>
            </a:avLst>
          </a:prstGeom>
          <a:solidFill>
            <a:srgbClr val="F7CAAC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Para 41,73% </a:t>
            </a:r>
            <a:endParaRPr sz="1800" b="0" i="0" u="none" strike="noStrike" cap="non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das chefias</a:t>
            </a:r>
            <a:endParaRPr sz="1800" b="0" i="0" u="none" strike="noStrike" cap="non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5" name="Google Shape;225;p12"/>
          <p:cNvSpPr/>
          <p:nvPr/>
        </p:nvSpPr>
        <p:spPr>
          <a:xfrm rot="-263441">
            <a:off x="10094186" y="2691708"/>
            <a:ext cx="1707085" cy="1164678"/>
          </a:xfrm>
          <a:prstGeom prst="foldedCorner">
            <a:avLst>
              <a:gd name="adj" fmla="val 16667"/>
            </a:avLst>
          </a:prstGeom>
          <a:solidFill>
            <a:srgbClr val="F7CAAC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Para 44,78% dos servidores </a:t>
            </a:r>
            <a:endParaRPr sz="1800" b="0" i="0" u="none" strike="noStrike" cap="non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6" name="Google Shape;226;p12"/>
          <p:cNvSpPr/>
          <p:nvPr/>
        </p:nvSpPr>
        <p:spPr>
          <a:xfrm rot="-263441">
            <a:off x="8233898" y="4536008"/>
            <a:ext cx="1753439" cy="1228207"/>
          </a:xfrm>
          <a:prstGeom prst="foldedCorner">
            <a:avLst>
              <a:gd name="adj" fmla="val 16667"/>
            </a:avLst>
          </a:prstGeom>
          <a:solidFill>
            <a:srgbClr val="F7CAAC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Para </a:t>
            </a:r>
            <a:r>
              <a:rPr lang="pt-BR" sz="1800" b="1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17,37%</a:t>
            </a:r>
            <a:endParaRPr sz="1800" b="0" i="0" u="none" strike="noStrike" cap="non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das chefias</a:t>
            </a:r>
            <a:endParaRPr sz="1800" b="0" i="0" u="none" strike="noStrike" cap="non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7" name="Google Shape;227;p12"/>
          <p:cNvSpPr/>
          <p:nvPr/>
        </p:nvSpPr>
        <p:spPr>
          <a:xfrm rot="-263441">
            <a:off x="10243912" y="4393426"/>
            <a:ext cx="1707085" cy="1164678"/>
          </a:xfrm>
          <a:prstGeom prst="foldedCorner">
            <a:avLst>
              <a:gd name="adj" fmla="val 16667"/>
            </a:avLst>
          </a:prstGeom>
          <a:solidFill>
            <a:srgbClr val="F7CAAC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Para 15,71% dos servidores </a:t>
            </a:r>
            <a:endParaRPr sz="1800" b="0" i="0" u="none" strike="noStrike" cap="non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780c42ef2_3_5"/>
          <p:cNvSpPr/>
          <p:nvPr/>
        </p:nvSpPr>
        <p:spPr>
          <a:xfrm>
            <a:off x="0" y="2811"/>
            <a:ext cx="12192000" cy="9234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7780c42ef2_3_5"/>
          <p:cNvSpPr txBox="1">
            <a:spLocks noGrp="1"/>
          </p:cNvSpPr>
          <p:nvPr>
            <p:ph type="title"/>
          </p:nvPr>
        </p:nvSpPr>
        <p:spPr>
          <a:xfrm>
            <a:off x="0" y="150789"/>
            <a:ext cx="121920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200" b="1">
                <a:latin typeface="Calibri"/>
                <a:ea typeface="Calibri"/>
                <a:cs typeface="Calibri"/>
                <a:sym typeface="Calibri"/>
              </a:rPr>
              <a:t>Principais dificuldades enfrentadas no desenvolvimento do trabalho</a:t>
            </a:r>
            <a:endParaRPr/>
          </a:p>
        </p:txBody>
      </p:sp>
      <p:sp>
        <p:nvSpPr>
          <p:cNvPr id="234" name="Google Shape;234;g7780c42ef2_3_5"/>
          <p:cNvSpPr txBox="1"/>
          <p:nvPr/>
        </p:nvSpPr>
        <p:spPr>
          <a:xfrm>
            <a:off x="619400" y="2082575"/>
            <a:ext cx="5255100" cy="4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pt-BR" sz="18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Condições de Trabalho</a:t>
            </a:r>
            <a:r>
              <a:rPr lang="pt-BR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 forma de </a:t>
            </a:r>
            <a:r>
              <a:rPr lang="pt-BR" sz="18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Planejamento, Organização e Desenvolvimento do Trabalho</a:t>
            </a:r>
            <a:r>
              <a:rPr lang="pt-BR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relatadas</a:t>
            </a:r>
            <a:r>
              <a:rPr lang="pt-BR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como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</a:t>
            </a:r>
            <a:r>
              <a:rPr lang="pt-BR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dificuldades, sugerem que os resultados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apresentados</a:t>
            </a:r>
            <a:r>
              <a:rPr lang="pt-BR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pelo servidor não dependem apenas da sua capacidade para a realização das atividades.</a:t>
            </a: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Logo, avaliar o desempenho pressupõe, necessariamente, articular a atuação do servidor com os demais aspectos relacionados ao cotidiano do trabalho, buscando favorecer o desenvolvimento individual e institucional.</a:t>
            </a:r>
            <a:endParaRPr sz="18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7780c42ef2_3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738" y="1616800"/>
            <a:ext cx="5008977" cy="28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7780c42ef2_3_5"/>
          <p:cNvSpPr/>
          <p:nvPr/>
        </p:nvSpPr>
        <p:spPr>
          <a:xfrm>
            <a:off x="562800" y="2024275"/>
            <a:ext cx="5408400" cy="35700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7780c42ef2_3_5"/>
          <p:cNvSpPr/>
          <p:nvPr/>
        </p:nvSpPr>
        <p:spPr>
          <a:xfrm>
            <a:off x="6620100" y="5001335"/>
            <a:ext cx="5009100" cy="1363800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sz="1800" b="1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endParaRPr lang="pt-BR" sz="1800" b="1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pt-BR" sz="18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avaliação de desempenho é uma ferramenta que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pode transformar dados individuais em informações coletivas importantes. Aproveite!</a:t>
            </a:r>
          </a:p>
          <a:p>
            <a:b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587E7C0-9AE0-4CD8-8FD5-8B73A5FF793D}"/>
              </a:ext>
            </a:extLst>
          </p:cNvPr>
          <p:cNvSpPr/>
          <p:nvPr/>
        </p:nvSpPr>
        <p:spPr>
          <a:xfrm>
            <a:off x="6342204" y="1351166"/>
            <a:ext cx="5018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Esses dados são o resultado da compilação das análises das Avaliações de Desempenho de 2019, a partir das informações prestadas nos formulários pelos servidores e suas chefias. </a:t>
            </a:r>
          </a:p>
        </p:txBody>
      </p:sp>
      <p:pic>
        <p:nvPicPr>
          <p:cNvPr id="16" name="Google Shape;99;p1" descr="LOGO_AVALIACAO DE DESEMPENHO_TESTE.png">
            <a:extLst>
              <a:ext uri="{FF2B5EF4-FFF2-40B4-BE49-F238E27FC236}">
                <a16:creationId xmlns:a16="http://schemas.microsoft.com/office/drawing/2014/main" id="{14E5CF90-7F02-46D2-B9F1-C97D4FB9EC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06;p2">
            <a:extLst>
              <a:ext uri="{FF2B5EF4-FFF2-40B4-BE49-F238E27FC236}">
                <a16:creationId xmlns:a16="http://schemas.microsoft.com/office/drawing/2014/main" id="{E61A82FA-97FA-4502-BF79-C80DACFFD7B4}"/>
              </a:ext>
            </a:extLst>
          </p:cNvPr>
          <p:cNvSpPr/>
          <p:nvPr/>
        </p:nvSpPr>
        <p:spPr>
          <a:xfrm rot="21063595">
            <a:off x="6973781" y="4381857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D2B9C2-30AE-42A3-866C-C0BBE3C3192E}"/>
              </a:ext>
            </a:extLst>
          </p:cNvPr>
          <p:cNvSpPr txBox="1"/>
          <p:nvPr/>
        </p:nvSpPr>
        <p:spPr>
          <a:xfrm rot="21050676">
            <a:off x="7022233" y="4660019"/>
            <a:ext cx="428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Fiquem por dentro dos próximos informativos da DGD!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106C0D8-757F-4B3D-9AA8-2A461143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545">
            <a:off x="8369865" y="3328138"/>
            <a:ext cx="921066" cy="9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4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239</Words>
  <Application>Microsoft Office PowerPoint</Application>
  <PresentationFormat>Widescreen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Dancing Script</vt:lpstr>
      <vt:lpstr>Noto Sans Symbols</vt:lpstr>
      <vt:lpstr>Tema do Office</vt:lpstr>
      <vt:lpstr>Apresentação do PowerPoint</vt:lpstr>
      <vt:lpstr>Principais dificuldades enfrentadas no desenvolvimento do trabalho</vt:lpstr>
      <vt:lpstr>Principais dificuldades enfrentadas no desenvolvimento do trabalho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</cp:lastModifiedBy>
  <cp:revision>136</cp:revision>
  <dcterms:created xsi:type="dcterms:W3CDTF">2020-03-16T18:32:11Z</dcterms:created>
  <dcterms:modified xsi:type="dcterms:W3CDTF">2020-11-12T18:28:30Z</dcterms:modified>
</cp:coreProperties>
</file>