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6517-73F4-474C-9B49-6E560AA0D7F5}" type="datetimeFigureOut">
              <a:rPr lang="pt-BR" smtClean="0"/>
              <a:pPr/>
              <a:t>04/07/2017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3AC9-7FC3-4BD8-A36A-5F4BD7595F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presentação ClubUFF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ágina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ágina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pic>
        <p:nvPicPr>
          <p:cNvPr id="3" name="Imagem 2" descr="página-09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lubUFF_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lubUFF_ppt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lubUFF_ppt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lubUFF_ppt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lubUFF_ppt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lubUFF_ppt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lubUFF_ppt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ágina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pic>
        <p:nvPicPr>
          <p:cNvPr id="3" name="Imagem 2" descr="página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Apresentação na tela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Ravellyn</dc:creator>
  <cp:lastModifiedBy>Ravellyn</cp:lastModifiedBy>
  <cp:revision>7</cp:revision>
  <dcterms:created xsi:type="dcterms:W3CDTF">2017-06-09T20:58:38Z</dcterms:created>
  <dcterms:modified xsi:type="dcterms:W3CDTF">2017-07-04T16:24:37Z</dcterms:modified>
</cp:coreProperties>
</file>